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6858000" cx="12192000"/>
  <p:notesSz cx="6858000" cy="9144000"/>
  <p:embeddedFontLst>
    <p:embeddedFont>
      <p:font typeface="Quattrocento Sans"/>
      <p:regular r:id="rId19"/>
      <p:bold r:id="rId20"/>
      <p:italic r:id="rId21"/>
      <p:boldItalic r:id="rId22"/>
    </p:embeddedFont>
    <p:embeddedFont>
      <p:font typeface="Helvetica Neue"/>
      <p:regular r:id="rId23"/>
      <p:bold r:id="rId24"/>
      <p:italic r:id="rId25"/>
      <p:boldItalic r:id="rId26"/>
    </p:embeddedFont>
    <p:embeddedFont>
      <p:font typeface="Helvetica Neue Ligh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1" roundtripDataSignature="AMtx7mjsAvDQkYd5Y6T4LV8XhNwmm9cQ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customschemas.google.com/relationships/presentationmetadata" Target="metadata"/><Relationship Id="rId30" Type="http://schemas.openxmlformats.org/officeDocument/2006/relationships/font" Target="fonts/HelveticaNeueLight-boldItalic.fntdata"/><Relationship Id="rId20" Type="http://schemas.openxmlformats.org/officeDocument/2006/relationships/font" Target="fonts/QuattrocentoSans-bold.fntdata"/><Relationship Id="rId22" Type="http://schemas.openxmlformats.org/officeDocument/2006/relationships/font" Target="fonts/QuattrocentoSans-boldItalic.fntdata"/><Relationship Id="rId21" Type="http://schemas.openxmlformats.org/officeDocument/2006/relationships/font" Target="fonts/QuattrocentoSans-italic.fntdata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28" Type="http://schemas.openxmlformats.org/officeDocument/2006/relationships/font" Target="fonts/HelveticaNeueLight-bold.fntdata"/><Relationship Id="rId27" Type="http://schemas.openxmlformats.org/officeDocument/2006/relationships/font" Target="fonts/HelveticaNeueLight-regular.fntdata"/><Relationship Id="rId29" Type="http://schemas.openxmlformats.org/officeDocument/2006/relationships/font" Target="fonts/HelveticaNeueLight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QuattrocentoSans-regular.fntdata"/><Relationship Id="rId18" Type="http://schemas.openxmlformats.org/officeDocument/2006/relationships/slide" Target="slides/slide11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8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11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absolute top brands in the U.S. love and use FloWater.  These brands are dedicated to providing sustainable options their employees/guests/members/shoppers love. This drives positive experiences, positive reviews, and loyalty.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 type="title">
  <p:cSld name="TIT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2416969" y="3545086"/>
            <a:ext cx="7358063" cy="79474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" type="tx">
  <p:cSld name="TITLE_AND_BOD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9"/>
          <p:cNvSpPr/>
          <p:nvPr>
            <p:ph idx="2" type="pic"/>
          </p:nvPr>
        </p:nvSpPr>
        <p:spPr>
          <a:xfrm>
            <a:off x="2664531" y="203273"/>
            <a:ext cx="6858002" cy="4574383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9"/>
          <p:cNvSpPr txBox="1"/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p29"/>
          <p:cNvSpPr txBox="1"/>
          <p:nvPr>
            <p:ph idx="1" type="body"/>
          </p:nvPr>
        </p:nvSpPr>
        <p:spPr>
          <a:xfrm>
            <a:off x="2416969" y="5732859"/>
            <a:ext cx="7358063" cy="794743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99" name="Google Shape;99;p29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">
  <p:cSld name="Photo - Vertical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/>
          <p:nvPr>
            <p:ph idx="2" type="pic"/>
          </p:nvPr>
        </p:nvSpPr>
        <p:spPr>
          <a:xfrm>
            <a:off x="3115717" y="431602"/>
            <a:ext cx="8719841" cy="5813228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30"/>
          <p:cNvSpPr txBox="1"/>
          <p:nvPr>
            <p:ph type="title"/>
          </p:nvPr>
        </p:nvSpPr>
        <p:spPr>
          <a:xfrm>
            <a:off x="2193727" y="446484"/>
            <a:ext cx="3750469" cy="2803923"/>
          </a:xfrm>
          <a:prstGeom prst="rect">
            <a:avLst/>
          </a:prstGeom>
          <a:noFill/>
          <a:ln>
            <a:noFill/>
          </a:ln>
        </p:spPr>
        <p:txBody>
          <a:bodyPr anchorCtr="0" anchor="b" bIns="71425" lIns="71425" spcFirstLastPara="1" rIns="71425" wrap="square" tIns="7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3" name="Google Shape;103;p30"/>
          <p:cNvSpPr txBox="1"/>
          <p:nvPr>
            <p:ph idx="1" type="body"/>
          </p:nvPr>
        </p:nvSpPr>
        <p:spPr>
          <a:xfrm>
            <a:off x="2193727" y="3321844"/>
            <a:ext cx="3750469" cy="2893219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04" name="Google Shape;104;p30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Top">
  <p:cSld name="Title - Top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/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7" name="Google Shape;107;p31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 txBox="1"/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0" name="Google Shape;110;p32"/>
          <p:cNvSpPr txBox="1"/>
          <p:nvPr>
            <p:ph idx="1" type="body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431165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1pPr>
            <a:lvl2pPr indent="-43116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2pPr>
            <a:lvl3pPr indent="-431164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3pPr>
            <a:lvl4pPr indent="-431164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4pPr>
            <a:lvl5pPr indent="-431164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11" name="Google Shape;111;p32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3"/>
          <p:cNvSpPr/>
          <p:nvPr>
            <p:ph idx="2" type="pic"/>
          </p:nvPr>
        </p:nvSpPr>
        <p:spPr>
          <a:xfrm>
            <a:off x="4397127" y="1818679"/>
            <a:ext cx="6630294" cy="4420196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33"/>
          <p:cNvSpPr txBox="1"/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33"/>
          <p:cNvSpPr txBox="1"/>
          <p:nvPr>
            <p:ph idx="1" type="body"/>
          </p:nvPr>
        </p:nvSpPr>
        <p:spPr>
          <a:xfrm>
            <a:off x="2193727" y="1821656"/>
            <a:ext cx="3750469" cy="4420196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403542" lvl="0" marL="4572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755"/>
              <a:buFont typeface="Helvetica Neue"/>
              <a:buChar char="•"/>
              <a:defRPr sz="1900"/>
            </a:lvl1pPr>
            <a:lvl2pPr indent="-403542" lvl="1" marL="9144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755"/>
              <a:buFont typeface="Helvetica Neue"/>
              <a:buChar char="•"/>
              <a:defRPr sz="1900"/>
            </a:lvl2pPr>
            <a:lvl3pPr indent="-403542" lvl="2" marL="13716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755"/>
              <a:buFont typeface="Helvetica Neue"/>
              <a:buChar char="•"/>
              <a:defRPr sz="1900"/>
            </a:lvl3pPr>
            <a:lvl4pPr indent="-403542" lvl="3" marL="18288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755"/>
              <a:buFont typeface="Helvetica Neue"/>
              <a:buChar char="•"/>
              <a:defRPr sz="1900"/>
            </a:lvl4pPr>
            <a:lvl5pPr indent="-403542" lvl="4" marL="2286000" algn="l">
              <a:lnSpc>
                <a:spcPct val="10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755"/>
              <a:buFont typeface="Helvetica Neue"/>
              <a:buChar char="•"/>
              <a:defRPr sz="19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16" name="Google Shape;116;p33"/>
          <p:cNvSpPr txBox="1"/>
          <p:nvPr>
            <p:ph idx="12" type="sldNum"/>
          </p:nvPr>
        </p:nvSpPr>
        <p:spPr>
          <a:xfrm>
            <a:off x="5977052" y="6536531"/>
            <a:ext cx="402353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l">
              <a:spcBef>
                <a:spcPts val="0"/>
              </a:spcBef>
              <a:buNone/>
              <a:defRPr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4"/>
          <p:cNvSpPr txBox="1"/>
          <p:nvPr>
            <p:ph idx="1" type="body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431165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1pPr>
            <a:lvl2pPr indent="-43116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2pPr>
            <a:lvl3pPr indent="-431164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3pPr>
            <a:lvl4pPr indent="-431164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4pPr>
            <a:lvl5pPr indent="-431164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190"/>
              <a:buFont typeface="Helvetica Neue"/>
              <a:buChar char="•"/>
              <a:defRPr sz="2200"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19" name="Google Shape;119;p34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/>
          <p:nvPr>
            <p:ph idx="2" type="pic"/>
          </p:nvPr>
        </p:nvSpPr>
        <p:spPr>
          <a:xfrm>
            <a:off x="6221016" y="3536156"/>
            <a:ext cx="4257245" cy="2839641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35"/>
          <p:cNvSpPr/>
          <p:nvPr>
            <p:ph idx="3" type="pic"/>
          </p:nvPr>
        </p:nvSpPr>
        <p:spPr>
          <a:xfrm>
            <a:off x="6096000" y="625078"/>
            <a:ext cx="4125516" cy="275034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35"/>
          <p:cNvSpPr/>
          <p:nvPr>
            <p:ph idx="4" type="pic"/>
          </p:nvPr>
        </p:nvSpPr>
        <p:spPr>
          <a:xfrm>
            <a:off x="-145852" y="625078"/>
            <a:ext cx="8425160" cy="5616774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35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/>
          <p:nvPr>
            <p:ph idx="1" type="body"/>
          </p:nvPr>
        </p:nvSpPr>
        <p:spPr>
          <a:xfrm>
            <a:off x="2416969" y="4473773"/>
            <a:ext cx="7358063" cy="390491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i="1" sz="1600"/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27" name="Google Shape;127;p36"/>
          <p:cNvSpPr txBox="1"/>
          <p:nvPr>
            <p:ph idx="2" type="body"/>
          </p:nvPr>
        </p:nvSpPr>
        <p:spPr>
          <a:xfrm>
            <a:off x="2416969" y="2965583"/>
            <a:ext cx="7358063" cy="498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28" name="Google Shape;128;p36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7"/>
          <p:cNvSpPr/>
          <p:nvPr>
            <p:ph idx="2" type="pic"/>
          </p:nvPr>
        </p:nvSpPr>
        <p:spPr>
          <a:xfrm>
            <a:off x="856135" y="0"/>
            <a:ext cx="10479732" cy="6991946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37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8"/>
          <p:cNvSpPr txBox="1"/>
          <p:nvPr>
            <p:ph idx="12" type="sldNum"/>
          </p:nvPr>
        </p:nvSpPr>
        <p:spPr>
          <a:xfrm>
            <a:off x="5977052" y="6536531"/>
            <a:ext cx="391132" cy="313546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 sz="1100"/>
            </a:lvl1pPr>
            <a:lvl2pPr indent="0" lvl="1" marL="0" algn="l">
              <a:spcBef>
                <a:spcPts val="0"/>
              </a:spcBef>
              <a:buNone/>
              <a:defRPr sz="1100"/>
            </a:lvl2pPr>
            <a:lvl3pPr indent="0" lvl="2" marL="0" algn="l">
              <a:spcBef>
                <a:spcPts val="0"/>
              </a:spcBef>
              <a:buNone/>
              <a:defRPr sz="1100"/>
            </a:lvl3pPr>
            <a:lvl4pPr indent="0" lvl="3" marL="0" algn="l">
              <a:spcBef>
                <a:spcPts val="0"/>
              </a:spcBef>
              <a:buNone/>
              <a:defRPr sz="1100"/>
            </a:lvl4pPr>
            <a:lvl5pPr indent="0" lvl="4" marL="0" algn="l">
              <a:spcBef>
                <a:spcPts val="0"/>
              </a:spcBef>
              <a:buNone/>
              <a:defRPr sz="1100"/>
            </a:lvl5pPr>
            <a:lvl6pPr indent="0" lvl="5" marL="0" algn="l">
              <a:spcBef>
                <a:spcPts val="0"/>
              </a:spcBef>
              <a:buNone/>
              <a:defRPr sz="1100"/>
            </a:lvl6pPr>
            <a:lvl7pPr indent="0" lvl="6" marL="0" algn="l">
              <a:spcBef>
                <a:spcPts val="0"/>
              </a:spcBef>
              <a:buNone/>
              <a:defRPr sz="1100"/>
            </a:lvl7pPr>
            <a:lvl8pPr indent="0" lvl="7" marL="0" algn="l">
              <a:spcBef>
                <a:spcPts val="0"/>
              </a:spcBef>
              <a:buNone/>
              <a:defRPr sz="1100"/>
            </a:lvl8pPr>
            <a:lvl9pPr indent="0" lvl="8" marL="0" algn="l">
              <a:spcBef>
                <a:spcPts val="0"/>
              </a:spcBef>
              <a:buNone/>
              <a:defRPr sz="11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cap="none" strike="noStrik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&amp; Subtitle">
  <p:cSld name="1_Title &amp; Subtit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/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3E0"/>
              </a:buClr>
              <a:buSzPts val="5600"/>
              <a:buFont typeface="Helvetica Neue"/>
              <a:buNone/>
              <a:defRPr>
                <a:solidFill>
                  <a:srgbClr val="00A3E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6" name="Google Shape;136;p39"/>
          <p:cNvSpPr txBox="1"/>
          <p:nvPr>
            <p:ph idx="12" type="sldNum"/>
          </p:nvPr>
        </p:nvSpPr>
        <p:spPr>
          <a:xfrm>
            <a:off x="5979492" y="6540500"/>
            <a:ext cx="371897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2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&amp; Bullets">
  <p:cSld name="1_Title &amp; Bullet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0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9" name="Google Shape;139;p40"/>
          <p:cNvSpPr txBox="1"/>
          <p:nvPr>
            <p:ph idx="1" type="body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71475" lvl="0" marL="457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40" name="Google Shape;140;p40"/>
          <p:cNvSpPr txBox="1"/>
          <p:nvPr>
            <p:ph idx="12" type="sldNum"/>
          </p:nvPr>
        </p:nvSpPr>
        <p:spPr>
          <a:xfrm>
            <a:off x="5979516" y="6540500"/>
            <a:ext cx="371897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l">
              <a:spcBef>
                <a:spcPts val="0"/>
              </a:spcBef>
              <a:buNone/>
              <a:defRPr b="0"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1"/>
          <p:cNvSpPr/>
          <p:nvPr>
            <p:ph idx="2" type="pic"/>
          </p:nvPr>
        </p:nvSpPr>
        <p:spPr>
          <a:xfrm>
            <a:off x="7182678" y="0"/>
            <a:ext cx="5009323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41"/>
          <p:cNvSpPr txBox="1"/>
          <p:nvPr>
            <p:ph idx="12" type="sldNum"/>
          </p:nvPr>
        </p:nvSpPr>
        <p:spPr>
          <a:xfrm>
            <a:off x="8282029" y="6171686"/>
            <a:ext cx="455571" cy="369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200" u="none" cap="none" strike="noStrik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, &amp; Photo copy 1">
  <p:cSld name="Title, Bullets, &amp; Photo copy 1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2"/>
          <p:cNvSpPr/>
          <p:nvPr>
            <p:ph idx="2" type="pic"/>
          </p:nvPr>
        </p:nvSpPr>
        <p:spPr>
          <a:xfrm>
            <a:off x="6858000" y="2195512"/>
            <a:ext cx="2466976" cy="3687056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42"/>
          <p:cNvSpPr txBox="1"/>
          <p:nvPr>
            <p:ph idx="1" type="body"/>
          </p:nvPr>
        </p:nvSpPr>
        <p:spPr>
          <a:xfrm>
            <a:off x="1704975" y="1462087"/>
            <a:ext cx="8786814" cy="715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AAAAA"/>
              </a:buClr>
              <a:buSzPts val="2500"/>
              <a:buFont typeface="Helvetica Neue Light"/>
              <a:buNone/>
              <a:defRPr sz="2500">
                <a:solidFill>
                  <a:srgbClr val="AAAAA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47" name="Google Shape;147;p42"/>
          <p:cNvSpPr txBox="1"/>
          <p:nvPr>
            <p:ph type="title"/>
          </p:nvPr>
        </p:nvSpPr>
        <p:spPr>
          <a:xfrm>
            <a:off x="1704975" y="990600"/>
            <a:ext cx="8786814" cy="481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Helvetica Neue"/>
              <a:buNone/>
              <a:defRPr b="1" sz="4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8" name="Google Shape;148;p42"/>
          <p:cNvSpPr txBox="1"/>
          <p:nvPr>
            <p:ph idx="3" type="body"/>
          </p:nvPr>
        </p:nvSpPr>
        <p:spPr>
          <a:xfrm>
            <a:off x="1790700" y="2195512"/>
            <a:ext cx="5053014" cy="368141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93700" lvl="0" marL="457200" algn="l">
              <a:lnSpc>
                <a:spcPct val="100000"/>
              </a:lnSpc>
              <a:spcBef>
                <a:spcPts val="235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Char char="‣"/>
              <a:defRPr b="1" sz="2600"/>
            </a:lvl1pPr>
            <a:lvl2pPr indent="-338137" lvl="1" marL="914400" algn="l">
              <a:lnSpc>
                <a:spcPct val="100000"/>
              </a:lnSpc>
              <a:spcBef>
                <a:spcPts val="2350"/>
              </a:spcBef>
              <a:spcAft>
                <a:spcPts val="0"/>
              </a:spcAft>
              <a:buClr>
                <a:srgbClr val="606060"/>
              </a:buClr>
              <a:buSzPts val="1725"/>
              <a:buFont typeface="Helvetica Neue Light"/>
              <a:buChar char="•"/>
              <a:defRPr sz="2300">
                <a:solidFill>
                  <a:srgbClr val="606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8612" lvl="2" marL="1371600" algn="l">
              <a:lnSpc>
                <a:spcPct val="100000"/>
              </a:lnSpc>
              <a:spcBef>
                <a:spcPts val="2350"/>
              </a:spcBef>
              <a:spcAft>
                <a:spcPts val="0"/>
              </a:spcAft>
              <a:buClr>
                <a:srgbClr val="606060"/>
              </a:buClr>
              <a:buSzPts val="1575"/>
              <a:buFont typeface="Helvetica Neue Light"/>
              <a:buChar char="-"/>
              <a:defRPr sz="2100">
                <a:solidFill>
                  <a:srgbClr val="606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28612" lvl="3" marL="1828800" algn="l">
              <a:lnSpc>
                <a:spcPct val="100000"/>
              </a:lnSpc>
              <a:spcBef>
                <a:spcPts val="2350"/>
              </a:spcBef>
              <a:spcAft>
                <a:spcPts val="0"/>
              </a:spcAft>
              <a:buClr>
                <a:srgbClr val="606060"/>
              </a:buClr>
              <a:buSzPts val="1575"/>
              <a:buFont typeface="Helvetica Neue Light"/>
              <a:buChar char="-"/>
              <a:defRPr sz="2100">
                <a:solidFill>
                  <a:srgbClr val="606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28612" lvl="4" marL="2286000" algn="l">
              <a:lnSpc>
                <a:spcPct val="100000"/>
              </a:lnSpc>
              <a:spcBef>
                <a:spcPts val="2350"/>
              </a:spcBef>
              <a:spcAft>
                <a:spcPts val="0"/>
              </a:spcAft>
              <a:buClr>
                <a:srgbClr val="606060"/>
              </a:buClr>
              <a:buSzPts val="1575"/>
              <a:buFont typeface="Helvetica Neue Light"/>
              <a:buChar char="-"/>
              <a:defRPr sz="2100">
                <a:solidFill>
                  <a:srgbClr val="60606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49" name="Google Shape;149;p42"/>
          <p:cNvSpPr txBox="1"/>
          <p:nvPr>
            <p:ph idx="12" type="sldNum"/>
          </p:nvPr>
        </p:nvSpPr>
        <p:spPr>
          <a:xfrm>
            <a:off x="10488220" y="5838825"/>
            <a:ext cx="27892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spAutoFit/>
          </a:bodyPr>
          <a:lstStyle>
            <a:lvl1pPr indent="0" lvl="0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 b="1" sz="900">
                <a:solidFill>
                  <a:srgbClr val="60606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i="0" u="none" cap="none" strike="noStrik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hoto - Vertical">
  <p:cSld name="1_Photo - Vertical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3"/>
          <p:cNvSpPr/>
          <p:nvPr>
            <p:ph idx="2" type="pic"/>
          </p:nvPr>
        </p:nvSpPr>
        <p:spPr>
          <a:xfrm>
            <a:off x="4640792" y="1555430"/>
            <a:ext cx="7612244" cy="507483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43"/>
          <p:cNvSpPr txBox="1"/>
          <p:nvPr>
            <p:ph idx="1" type="body"/>
          </p:nvPr>
        </p:nvSpPr>
        <p:spPr>
          <a:xfrm>
            <a:off x="2053623" y="302047"/>
            <a:ext cx="283731" cy="744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None/>
              <a:defRPr sz="3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53" name="Google Shape;153;p43"/>
          <p:cNvSpPr txBox="1"/>
          <p:nvPr>
            <p:ph idx="3" type="body"/>
          </p:nvPr>
        </p:nvSpPr>
        <p:spPr>
          <a:xfrm>
            <a:off x="2095253" y="1574002"/>
            <a:ext cx="3750469" cy="49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54" name="Google Shape;154;p43"/>
          <p:cNvSpPr txBox="1"/>
          <p:nvPr>
            <p:ph idx="12" type="sldNum"/>
          </p:nvPr>
        </p:nvSpPr>
        <p:spPr>
          <a:xfrm>
            <a:off x="5967907" y="6505277"/>
            <a:ext cx="413574" cy="32893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2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hoto - Vertical">
  <p:cSld name="2_Photo - Vertical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4"/>
          <p:cNvSpPr txBox="1"/>
          <p:nvPr>
            <p:ph idx="1" type="body"/>
          </p:nvPr>
        </p:nvSpPr>
        <p:spPr>
          <a:xfrm>
            <a:off x="2053623" y="302047"/>
            <a:ext cx="283731" cy="744434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"/>
              <a:buNone/>
              <a:defRPr sz="3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1475" lvl="1" marL="914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indent="-371475" lvl="2" marL="1371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indent="-371475" lvl="3" marL="1828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indent="-371475" lvl="4" marL="22860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57" name="Google Shape;157;p44"/>
          <p:cNvSpPr txBox="1"/>
          <p:nvPr>
            <p:ph idx="2" type="body"/>
          </p:nvPr>
        </p:nvSpPr>
        <p:spPr>
          <a:xfrm>
            <a:off x="2095253" y="1574002"/>
            <a:ext cx="3750469" cy="495015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Clr>
                <a:srgbClr val="444F51"/>
              </a:buClr>
              <a:buSzPts val="3000"/>
              <a:buFont typeface="Helvetica Neue"/>
              <a:buNone/>
              <a:defRPr sz="3000">
                <a:solidFill>
                  <a:srgbClr val="444F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1475" lvl="5" marL="27432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indent="-371475" lvl="6" marL="32004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indent="-371475" lvl="7" marL="36576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indent="-371475" lvl="8" marL="411480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/>
        </p:txBody>
      </p:sp>
      <p:sp>
        <p:nvSpPr>
          <p:cNvPr id="158" name="Google Shape;158;p44"/>
          <p:cNvSpPr txBox="1"/>
          <p:nvPr>
            <p:ph idx="12" type="sldNum"/>
          </p:nvPr>
        </p:nvSpPr>
        <p:spPr>
          <a:xfrm>
            <a:off x="5967907" y="6505277"/>
            <a:ext cx="413574" cy="328935"/>
          </a:xfrm>
          <a:prstGeom prst="rect">
            <a:avLst/>
          </a:prstGeom>
          <a:noFill/>
          <a:ln>
            <a:noFill/>
          </a:ln>
        </p:spPr>
        <p:txBody>
          <a:bodyPr anchorCtr="0" anchor="t" bIns="71425" lIns="71425" spcFirstLastPara="1" rIns="71425" wrap="square" tIns="71425">
            <a:spAutoFit/>
          </a:bodyPr>
          <a:lstStyle>
            <a:lvl1pPr indent="0" lvl="0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2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&amp; Subtitle">
  <p:cSld name="2_Title &amp; Subtitl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5"/>
          <p:cNvSpPr txBox="1"/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A3E0"/>
              </a:buClr>
              <a:buSzPts val="5600"/>
              <a:buFont typeface="Helvetica Neue"/>
              <a:buNone/>
              <a:defRPr>
                <a:solidFill>
                  <a:srgbClr val="00A3E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1" name="Google Shape;161;p45"/>
          <p:cNvSpPr txBox="1"/>
          <p:nvPr>
            <p:ph idx="12" type="sldNum"/>
          </p:nvPr>
        </p:nvSpPr>
        <p:spPr>
          <a:xfrm>
            <a:off x="5979492" y="6540500"/>
            <a:ext cx="371897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l">
              <a:spcBef>
                <a:spcPts val="0"/>
              </a:spcBef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20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9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8.xml"/><Relationship Id="rId19" Type="http://schemas.openxmlformats.org/officeDocument/2006/relationships/theme" Target="../theme/theme4.xml"/><Relationship Id="rId6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b="0" i="0" sz="5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19100" lvl="0" marL="4572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19100" lvl="1" marL="9144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419100" lvl="2" marL="13716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419100" lvl="3" marL="18288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419100" lvl="4" marL="22860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419100" lvl="5" marL="27432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419100" lvl="6" marL="32004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419100" lvl="7" marL="36576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419100" lvl="8" marL="4114800" marR="0" rtl="0" algn="l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Char char="•"/>
              <a:defRPr b="0" i="0" sz="2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5979516" y="6540500"/>
            <a:ext cx="371897" cy="2872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32.jpg"/><Relationship Id="rId9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29.png"/><Relationship Id="rId8" Type="http://schemas.openxmlformats.org/officeDocument/2006/relationships/oleObject" Target="../embeddings/oleObject2.bin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5.jp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0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7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image" Target="../media/image43.png"/><Relationship Id="rId42" Type="http://schemas.openxmlformats.org/officeDocument/2006/relationships/image" Target="../media/image44.png"/><Relationship Id="rId41" Type="http://schemas.openxmlformats.org/officeDocument/2006/relationships/image" Target="../media/image54.png"/><Relationship Id="rId44" Type="http://schemas.openxmlformats.org/officeDocument/2006/relationships/image" Target="../media/image52.png"/><Relationship Id="rId43" Type="http://schemas.openxmlformats.org/officeDocument/2006/relationships/image" Target="../media/image50.png"/><Relationship Id="rId46" Type="http://schemas.openxmlformats.org/officeDocument/2006/relationships/image" Target="../media/image46.png"/><Relationship Id="rId45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48" Type="http://schemas.openxmlformats.org/officeDocument/2006/relationships/image" Target="../media/image55.png"/><Relationship Id="rId47" Type="http://schemas.openxmlformats.org/officeDocument/2006/relationships/image" Target="../media/image61.png"/><Relationship Id="rId49" Type="http://schemas.openxmlformats.org/officeDocument/2006/relationships/image" Target="../media/image66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3.png"/><Relationship Id="rId31" Type="http://schemas.openxmlformats.org/officeDocument/2006/relationships/image" Target="../media/image40.png"/><Relationship Id="rId30" Type="http://schemas.openxmlformats.org/officeDocument/2006/relationships/image" Target="../media/image36.png"/><Relationship Id="rId33" Type="http://schemas.openxmlformats.org/officeDocument/2006/relationships/image" Target="../media/image49.png"/><Relationship Id="rId32" Type="http://schemas.openxmlformats.org/officeDocument/2006/relationships/image" Target="../media/image30.png"/><Relationship Id="rId35" Type="http://schemas.openxmlformats.org/officeDocument/2006/relationships/image" Target="../media/image42.png"/><Relationship Id="rId34" Type="http://schemas.openxmlformats.org/officeDocument/2006/relationships/image" Target="../media/image48.png"/><Relationship Id="rId37" Type="http://schemas.openxmlformats.org/officeDocument/2006/relationships/image" Target="../media/image45.png"/><Relationship Id="rId36" Type="http://schemas.openxmlformats.org/officeDocument/2006/relationships/image" Target="../media/image39.png"/><Relationship Id="rId39" Type="http://schemas.openxmlformats.org/officeDocument/2006/relationships/image" Target="../media/image47.png"/><Relationship Id="rId38" Type="http://schemas.openxmlformats.org/officeDocument/2006/relationships/image" Target="../media/image57.png"/><Relationship Id="rId62" Type="http://schemas.openxmlformats.org/officeDocument/2006/relationships/image" Target="../media/image70.png"/><Relationship Id="rId61" Type="http://schemas.openxmlformats.org/officeDocument/2006/relationships/image" Target="../media/image68.png"/><Relationship Id="rId20" Type="http://schemas.openxmlformats.org/officeDocument/2006/relationships/image" Target="../media/image20.png"/><Relationship Id="rId64" Type="http://schemas.openxmlformats.org/officeDocument/2006/relationships/image" Target="../media/image85.png"/><Relationship Id="rId63" Type="http://schemas.openxmlformats.org/officeDocument/2006/relationships/image" Target="../media/image95.png"/><Relationship Id="rId22" Type="http://schemas.openxmlformats.org/officeDocument/2006/relationships/image" Target="../media/image37.png"/><Relationship Id="rId21" Type="http://schemas.openxmlformats.org/officeDocument/2006/relationships/image" Target="../media/image21.png"/><Relationship Id="rId24" Type="http://schemas.openxmlformats.org/officeDocument/2006/relationships/image" Target="../media/image28.png"/><Relationship Id="rId23" Type="http://schemas.openxmlformats.org/officeDocument/2006/relationships/image" Target="../media/image27.png"/><Relationship Id="rId60" Type="http://schemas.openxmlformats.org/officeDocument/2006/relationships/image" Target="../media/image62.png"/><Relationship Id="rId26" Type="http://schemas.openxmlformats.org/officeDocument/2006/relationships/image" Target="../media/image24.png"/><Relationship Id="rId25" Type="http://schemas.openxmlformats.org/officeDocument/2006/relationships/image" Target="../media/image35.png"/><Relationship Id="rId28" Type="http://schemas.openxmlformats.org/officeDocument/2006/relationships/image" Target="../media/image41.png"/><Relationship Id="rId27" Type="http://schemas.openxmlformats.org/officeDocument/2006/relationships/image" Target="../media/image26.png"/><Relationship Id="rId29" Type="http://schemas.openxmlformats.org/officeDocument/2006/relationships/image" Target="../media/image34.png"/><Relationship Id="rId51" Type="http://schemas.openxmlformats.org/officeDocument/2006/relationships/image" Target="../media/image51.png"/><Relationship Id="rId50" Type="http://schemas.openxmlformats.org/officeDocument/2006/relationships/image" Target="../media/image60.png"/><Relationship Id="rId53" Type="http://schemas.openxmlformats.org/officeDocument/2006/relationships/image" Target="../media/image53.png"/><Relationship Id="rId52" Type="http://schemas.openxmlformats.org/officeDocument/2006/relationships/image" Target="../media/image59.png"/><Relationship Id="rId11" Type="http://schemas.openxmlformats.org/officeDocument/2006/relationships/image" Target="../media/image12.png"/><Relationship Id="rId55" Type="http://schemas.openxmlformats.org/officeDocument/2006/relationships/image" Target="../media/image58.png"/><Relationship Id="rId10" Type="http://schemas.openxmlformats.org/officeDocument/2006/relationships/image" Target="../media/image14.png"/><Relationship Id="rId54" Type="http://schemas.openxmlformats.org/officeDocument/2006/relationships/image" Target="../media/image65.png"/><Relationship Id="rId13" Type="http://schemas.openxmlformats.org/officeDocument/2006/relationships/image" Target="../media/image23.png"/><Relationship Id="rId57" Type="http://schemas.openxmlformats.org/officeDocument/2006/relationships/image" Target="../media/image63.png"/><Relationship Id="rId12" Type="http://schemas.openxmlformats.org/officeDocument/2006/relationships/image" Target="../media/image16.png"/><Relationship Id="rId56" Type="http://schemas.openxmlformats.org/officeDocument/2006/relationships/image" Target="../media/image56.png"/><Relationship Id="rId15" Type="http://schemas.openxmlformats.org/officeDocument/2006/relationships/image" Target="../media/image31.png"/><Relationship Id="rId59" Type="http://schemas.openxmlformats.org/officeDocument/2006/relationships/image" Target="../media/image73.png"/><Relationship Id="rId14" Type="http://schemas.openxmlformats.org/officeDocument/2006/relationships/image" Target="../media/image13.png"/><Relationship Id="rId58" Type="http://schemas.openxmlformats.org/officeDocument/2006/relationships/image" Target="../media/image64.png"/><Relationship Id="rId17" Type="http://schemas.openxmlformats.org/officeDocument/2006/relationships/image" Target="../media/image22.png"/><Relationship Id="rId16" Type="http://schemas.openxmlformats.org/officeDocument/2006/relationships/image" Target="../media/image33.png"/><Relationship Id="rId19" Type="http://schemas.openxmlformats.org/officeDocument/2006/relationships/image" Target="../media/image18.png"/><Relationship Id="rId18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2.vml"/><Relationship Id="rId4" Type="http://schemas.openxmlformats.org/officeDocument/2006/relationships/image" Target="../media/image71.png"/><Relationship Id="rId9" Type="http://schemas.openxmlformats.org/officeDocument/2006/relationships/image" Target="../media/image92.png"/><Relationship Id="rId5" Type="http://schemas.openxmlformats.org/officeDocument/2006/relationships/image" Target="../media/image103.png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3.bin"/><Relationship Id="rId8" Type="http://schemas.openxmlformats.org/officeDocument/2006/relationships/image" Target="../media/image111.png"/><Relationship Id="rId11" Type="http://schemas.openxmlformats.org/officeDocument/2006/relationships/image" Target="../media/image77.png"/><Relationship Id="rId10" Type="http://schemas.openxmlformats.org/officeDocument/2006/relationships/image" Target="../media/image75.png"/><Relationship Id="rId13" Type="http://schemas.openxmlformats.org/officeDocument/2006/relationships/image" Target="../media/image67.png"/><Relationship Id="rId12" Type="http://schemas.openxmlformats.org/officeDocument/2006/relationships/image" Target="../media/image80.png"/><Relationship Id="rId15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4.png"/><Relationship Id="rId4" Type="http://schemas.openxmlformats.org/officeDocument/2006/relationships/image" Target="../media/image84.png"/><Relationship Id="rId9" Type="http://schemas.openxmlformats.org/officeDocument/2006/relationships/image" Target="../media/image91.jpg"/><Relationship Id="rId5" Type="http://schemas.openxmlformats.org/officeDocument/2006/relationships/image" Target="../media/image74.jpg"/><Relationship Id="rId6" Type="http://schemas.openxmlformats.org/officeDocument/2006/relationships/image" Target="../media/image81.jpg"/><Relationship Id="rId7" Type="http://schemas.openxmlformats.org/officeDocument/2006/relationships/image" Target="../media/image78.jpg"/><Relationship Id="rId8" Type="http://schemas.openxmlformats.org/officeDocument/2006/relationships/image" Target="../media/image87.jpg"/><Relationship Id="rId11" Type="http://schemas.openxmlformats.org/officeDocument/2006/relationships/image" Target="../media/image79.jpg"/><Relationship Id="rId10" Type="http://schemas.openxmlformats.org/officeDocument/2006/relationships/image" Target="../media/image82.jpg"/><Relationship Id="rId13" Type="http://schemas.openxmlformats.org/officeDocument/2006/relationships/image" Target="../media/image93.jpg"/><Relationship Id="rId12" Type="http://schemas.openxmlformats.org/officeDocument/2006/relationships/image" Target="../media/image86.jpg"/><Relationship Id="rId15" Type="http://schemas.openxmlformats.org/officeDocument/2006/relationships/image" Target="../media/image89.jpg"/><Relationship Id="rId14" Type="http://schemas.openxmlformats.org/officeDocument/2006/relationships/image" Target="../media/image88.jpg"/><Relationship Id="rId17" Type="http://schemas.openxmlformats.org/officeDocument/2006/relationships/image" Target="../media/image97.jpg"/><Relationship Id="rId16" Type="http://schemas.openxmlformats.org/officeDocument/2006/relationships/image" Target="../media/image83.jpg"/><Relationship Id="rId19" Type="http://schemas.openxmlformats.org/officeDocument/2006/relationships/image" Target="../media/image94.jpg"/><Relationship Id="rId18" Type="http://schemas.openxmlformats.org/officeDocument/2006/relationships/image" Target="../media/image9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0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05.jpg"/><Relationship Id="rId6" Type="http://schemas.openxmlformats.org/officeDocument/2006/relationships/image" Target="../media/image101.jpg"/><Relationship Id="rId7" Type="http://schemas.openxmlformats.org/officeDocument/2006/relationships/image" Target="../media/image102.jpg"/><Relationship Id="rId8" Type="http://schemas.openxmlformats.org/officeDocument/2006/relationships/image" Target="../media/image10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9.jpg"/><Relationship Id="rId4" Type="http://schemas.openxmlformats.org/officeDocument/2006/relationships/image" Target="../media/image15.png"/><Relationship Id="rId9" Type="http://schemas.openxmlformats.org/officeDocument/2006/relationships/image" Target="../media/image96.png"/><Relationship Id="rId5" Type="http://schemas.openxmlformats.org/officeDocument/2006/relationships/image" Target="../media/image11.png"/><Relationship Id="rId6" Type="http://schemas.openxmlformats.org/officeDocument/2006/relationships/image" Target="../media/image112.png"/><Relationship Id="rId7" Type="http://schemas.openxmlformats.org/officeDocument/2006/relationships/image" Target="../media/image98.png"/><Relationship Id="rId8" Type="http://schemas.openxmlformats.org/officeDocument/2006/relationships/image" Target="../media/image106.png"/><Relationship Id="rId11" Type="http://schemas.openxmlformats.org/officeDocument/2006/relationships/image" Target="../media/image107.png"/><Relationship Id="rId10" Type="http://schemas.openxmlformats.org/officeDocument/2006/relationships/image" Target="../media/image10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3.jp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" y="-329"/>
            <a:ext cx="12191416" cy="68583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7" name="Google Shape;167;p1"/>
          <p:cNvGraphicFramePr/>
          <p:nvPr/>
        </p:nvGraphicFramePr>
        <p:xfrm>
          <a:off x="9218141" y="5578489"/>
          <a:ext cx="2676397" cy="873841"/>
        </p:xfrm>
        <a:graphic>
          <a:graphicData uri="http://schemas.openxmlformats.org/presentationml/2006/ole">
            <mc:AlternateContent>
              <mc:Choice Requires="v">
                <p:oleObj r:id="rId5" imgH="873841" imgW="2676397" progId="CorelDraw.Graphic.22" spid="_x0000_s1">
                  <p:embed/>
                </p:oleObj>
              </mc:Choice>
              <mc:Fallback>
                <p:oleObj r:id="rId6" imgH="873841" imgW="2676397" progId="CorelDraw.Graphic.22">
                  <p:embed/>
                  <p:pic>
                    <p:nvPicPr>
                      <p:cNvPr id="167" name="Google Shape;167;p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218141" y="5578489"/>
                        <a:ext cx="2676397" cy="873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" name="Google Shape;168;p1"/>
          <p:cNvGraphicFramePr/>
          <p:nvPr/>
        </p:nvGraphicFramePr>
        <p:xfrm>
          <a:off x="796324" y="1145057"/>
          <a:ext cx="10584703" cy="789718"/>
        </p:xfrm>
        <a:graphic>
          <a:graphicData uri="http://schemas.openxmlformats.org/presentationml/2006/ole">
            <mc:AlternateContent>
              <mc:Choice Requires="v">
                <p:oleObj r:id="rId8" imgH="789718" imgW="10584703" progId="CorelDraw.Graphic.22" spid="_x0000_s2">
                  <p:embed/>
                </p:oleObj>
              </mc:Choice>
              <mc:Fallback>
                <p:oleObj r:id="rId9" imgH="789718" imgW="10584703" progId="CorelDraw.Graphic.22">
                  <p:embed/>
                  <p:pic>
                    <p:nvPicPr>
                      <p:cNvPr id="168" name="Google Shape;168;p1"/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796324" y="1145057"/>
                        <a:ext cx="10584703" cy="789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6" y="-766482"/>
            <a:ext cx="12206256" cy="813547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0"/>
          <p:cNvSpPr txBox="1"/>
          <p:nvPr/>
        </p:nvSpPr>
        <p:spPr>
          <a:xfrm>
            <a:off x="5923022" y="962592"/>
            <a:ext cx="6954981" cy="2906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THANK YOU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FOR YOUR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CONTRIBUTION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TO OUR PLANET</a:t>
            </a:r>
            <a:endParaRPr b="1" i="0" sz="400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439" name="Google Shape;439;p10"/>
          <p:cNvGrpSpPr/>
          <p:nvPr/>
        </p:nvGrpSpPr>
        <p:grpSpPr>
          <a:xfrm>
            <a:off x="7918449" y="5485297"/>
            <a:ext cx="2607602" cy="820221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440" name="Google Shape;44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2" name="Google Shape;44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4270" y="3818611"/>
            <a:ext cx="2743206" cy="11612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1"/>
          <p:cNvGrpSpPr/>
          <p:nvPr/>
        </p:nvGrpSpPr>
        <p:grpSpPr>
          <a:xfrm>
            <a:off x="3515864" y="2507672"/>
            <a:ext cx="5160271" cy="1623163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448" name="Google Shape;448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 txBox="1"/>
          <p:nvPr/>
        </p:nvSpPr>
        <p:spPr>
          <a:xfrm>
            <a:off x="324483" y="-32895"/>
            <a:ext cx="11543034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YESTERDAY’S OPTIONS FAIL US</a:t>
            </a:r>
            <a:endParaRPr b="1" i="0" sz="4500" u="none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75" name="Google Shape;175;p2"/>
          <p:cNvGrpSpPr/>
          <p:nvPr/>
        </p:nvGrpSpPr>
        <p:grpSpPr>
          <a:xfrm>
            <a:off x="44613" y="2237699"/>
            <a:ext cx="7650005" cy="1654523"/>
            <a:chOff x="44613" y="2237699"/>
            <a:chExt cx="7650005" cy="1654523"/>
          </a:xfrm>
        </p:grpSpPr>
        <p:sp>
          <p:nvSpPr>
            <p:cNvPr id="176" name="Google Shape;176;p2"/>
            <p:cNvSpPr/>
            <p:nvPr/>
          </p:nvSpPr>
          <p:spPr>
            <a:xfrm>
              <a:off x="349835" y="2243726"/>
              <a:ext cx="1648496" cy="1648496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656317" y="2237699"/>
              <a:ext cx="1648496" cy="1648496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014441" y="2243726"/>
              <a:ext cx="1648496" cy="1648496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 txBox="1"/>
            <p:nvPr/>
          </p:nvSpPr>
          <p:spPr>
            <a:xfrm>
              <a:off x="44613" y="2870224"/>
              <a:ext cx="2245498" cy="311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100"/>
                <a:buFont typeface="Avenir"/>
                <a:buNone/>
              </a:pPr>
              <a:r>
                <a:rPr b="1" i="0" lang="en-US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POOR TASTE</a:t>
              </a:r>
              <a:endParaRPr b="1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 txBox="1"/>
            <p:nvPr/>
          </p:nvSpPr>
          <p:spPr>
            <a:xfrm>
              <a:off x="2054972" y="2858041"/>
              <a:ext cx="2853058" cy="311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100"/>
                <a:buFont typeface="Avenir"/>
                <a:buNone/>
              </a:pPr>
              <a:r>
                <a:rPr b="1" i="0" lang="en-US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UNSANITARY</a:t>
              </a:r>
              <a:endParaRPr b="1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 txBox="1"/>
            <p:nvPr/>
          </p:nvSpPr>
          <p:spPr>
            <a:xfrm>
              <a:off x="4012418" y="2847605"/>
              <a:ext cx="3682200" cy="311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100"/>
                <a:buFont typeface="Avenir"/>
                <a:buNone/>
              </a:pPr>
              <a:r>
                <a:rPr b="1" i="0" lang="en-US" sz="17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INEFFICIENT</a:t>
              </a:r>
              <a:endParaRPr b="1" i="0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7884448" y="2121273"/>
            <a:ext cx="3998997" cy="3779359"/>
            <a:chOff x="7884448" y="2121273"/>
            <a:chExt cx="3998997" cy="3779359"/>
          </a:xfrm>
        </p:grpSpPr>
        <p:sp>
          <p:nvSpPr>
            <p:cNvPr id="183" name="Google Shape;183;p2"/>
            <p:cNvSpPr txBox="1"/>
            <p:nvPr/>
          </p:nvSpPr>
          <p:spPr>
            <a:xfrm>
              <a:off x="8145171" y="2795431"/>
              <a:ext cx="3738274" cy="31052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rmAutofit/>
            </a:bodyPr>
            <a:lstStyle/>
            <a:p>
              <a:pPr indent="0" lvl="0" marL="0" marR="0" rtl="0" algn="l">
                <a:lnSpc>
                  <a:spcPct val="2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913"/>
                <a:buFont typeface="Avenir"/>
                <a:buNone/>
              </a:pPr>
              <a:r>
                <a:rPr b="0" i="0" lang="en-US" sz="1700" u="none" cap="none" strike="noStrike">
                  <a:solidFill>
                    <a:srgbClr val="002060"/>
                  </a:solidFill>
                  <a:latin typeface="Avenir"/>
                  <a:ea typeface="Avenir"/>
                  <a:cs typeface="Avenir"/>
                  <a:sym typeface="Avenir"/>
                </a:rPr>
                <a:t>Risk of cross contamination </a:t>
              </a:r>
              <a:endParaRPr b="0" i="0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lnSpc>
                  <a:spcPct val="2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913"/>
                <a:buFont typeface="Avenir"/>
                <a:buNone/>
              </a:pPr>
              <a:r>
                <a:rPr b="0" i="0" lang="en-US" sz="1700" u="none" cap="none" strike="noStrike">
                  <a:solidFill>
                    <a:srgbClr val="002060"/>
                  </a:solidFill>
                  <a:latin typeface="Avenir"/>
                  <a:ea typeface="Avenir"/>
                  <a:cs typeface="Avenir"/>
                  <a:sym typeface="Avenir"/>
                </a:rPr>
                <a:t>Excessive waste</a:t>
              </a:r>
              <a:endParaRPr b="0" i="0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lnSpc>
                  <a:spcPct val="2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913"/>
                <a:buFont typeface="Avenir"/>
                <a:buNone/>
              </a:pPr>
              <a:r>
                <a:rPr b="0" i="0" lang="en-US" sz="1700" u="none" cap="none" strike="noStrike">
                  <a:solidFill>
                    <a:srgbClr val="002060"/>
                  </a:solidFill>
                  <a:latin typeface="Avenir"/>
                  <a:ea typeface="Avenir"/>
                  <a:cs typeface="Avenir"/>
                  <a:sym typeface="Avenir"/>
                </a:rPr>
                <a:t>Minimal water purification </a:t>
              </a:r>
              <a:endParaRPr b="0" i="0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lnSpc>
                  <a:spcPct val="2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913"/>
                <a:buFont typeface="Avenir"/>
                <a:buNone/>
              </a:pPr>
              <a:r>
                <a:rPr b="0" i="0" lang="en-US" sz="1700" u="none" cap="none" strike="noStrike">
                  <a:solidFill>
                    <a:srgbClr val="002060"/>
                  </a:solidFill>
                  <a:latin typeface="Avenir"/>
                  <a:ea typeface="Avenir"/>
                  <a:cs typeface="Avenir"/>
                  <a:sym typeface="Avenir"/>
                </a:rPr>
                <a:t>High exposure to microbes </a:t>
              </a:r>
              <a:endParaRPr b="0" i="0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lnSpc>
                  <a:spcPct val="2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3913"/>
                <a:buFont typeface="Avenir"/>
                <a:buNone/>
              </a:pPr>
              <a:r>
                <a:rPr b="0" i="0" lang="en-US" sz="1700" u="none" cap="none" strike="noStrike">
                  <a:solidFill>
                    <a:srgbClr val="002060"/>
                  </a:solidFill>
                  <a:latin typeface="Avenir"/>
                  <a:ea typeface="Avenir"/>
                  <a:cs typeface="Avenir"/>
                  <a:sym typeface="Avenir"/>
                </a:rPr>
                <a:t>Timely installation and maintenance </a:t>
              </a:r>
              <a:endParaRPr b="0" i="0" sz="17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4" name="Google Shape;184;p2"/>
            <p:cNvSpPr txBox="1"/>
            <p:nvPr/>
          </p:nvSpPr>
          <p:spPr>
            <a:xfrm>
              <a:off x="8024856" y="2121273"/>
              <a:ext cx="3034035" cy="689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l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4000"/>
                <a:buFont typeface="Avenir"/>
                <a:buNone/>
              </a:pPr>
              <a:r>
                <a:rPr b="1" i="0" lang="en-US" sz="3000" u="none" cap="none" strike="noStrike">
                  <a:solidFill>
                    <a:srgbClr val="002060"/>
                  </a:solidFill>
                  <a:latin typeface="Avenir"/>
                  <a:ea typeface="Avenir"/>
                  <a:cs typeface="Avenir"/>
                  <a:sym typeface="Avenir"/>
                </a:rPr>
                <a:t>THE ISSUES</a:t>
              </a:r>
              <a:endParaRPr b="1" i="0" sz="3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 flipH="1" rot="10800000">
              <a:off x="7893973" y="3153983"/>
              <a:ext cx="154944" cy="154944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 flipH="1" rot="10800000">
              <a:off x="7893973" y="3725483"/>
              <a:ext cx="154944" cy="154944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 flipH="1" rot="10800000">
              <a:off x="7893973" y="4325558"/>
              <a:ext cx="154944" cy="154944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 flipH="1" rot="10800000">
              <a:off x="7893973" y="4897058"/>
              <a:ext cx="154944" cy="154944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 flipH="1" rot="10800000">
              <a:off x="7884448" y="5563808"/>
              <a:ext cx="154944" cy="154944"/>
            </a:xfrm>
            <a:prstGeom prst="ellipse">
              <a:avLst/>
            </a:pr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Arial"/>
                <a:buNone/>
              </a:pPr>
              <a:r>
                <a:t/>
              </a:r>
              <a:endParaRPr b="0" i="0" sz="27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" name="Google Shape;190;p2"/>
          <p:cNvGrpSpPr/>
          <p:nvPr/>
        </p:nvGrpSpPr>
        <p:grpSpPr>
          <a:xfrm>
            <a:off x="10084154" y="6177284"/>
            <a:ext cx="1542496" cy="485192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191" name="Google Shape;191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2"/>
          <p:cNvGrpSpPr/>
          <p:nvPr/>
        </p:nvGrpSpPr>
        <p:grpSpPr>
          <a:xfrm>
            <a:off x="498514" y="3250976"/>
            <a:ext cx="6347573" cy="3607024"/>
            <a:chOff x="498514" y="3250976"/>
            <a:chExt cx="6347573" cy="3607024"/>
          </a:xfrm>
        </p:grpSpPr>
        <p:pic>
          <p:nvPicPr>
            <p:cNvPr descr="Image" id="194" name="Google Shape;194;p2"/>
            <p:cNvPicPr preferRelativeResize="0"/>
            <p:nvPr/>
          </p:nvPicPr>
          <p:blipFill rotWithShape="1">
            <a:blip r:embed="rId5">
              <a:alphaModFix/>
            </a:blip>
            <a:srcRect b="1908" l="0" r="0" t="0"/>
            <a:stretch/>
          </p:blipFill>
          <p:spPr>
            <a:xfrm>
              <a:off x="2761448" y="3440593"/>
              <a:ext cx="1479224" cy="3417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mpetitor_1.png" id="195" name="Google Shape;195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97475" y="3250976"/>
              <a:ext cx="1948612" cy="3598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196" name="Google Shape;196;p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98514" y="3748893"/>
              <a:ext cx="1867539" cy="30496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3"/>
          <p:cNvGrpSpPr/>
          <p:nvPr/>
        </p:nvGrpSpPr>
        <p:grpSpPr>
          <a:xfrm>
            <a:off x="561202" y="2353250"/>
            <a:ext cx="3277247" cy="4146542"/>
            <a:chOff x="441299" y="2308427"/>
            <a:chExt cx="3277247" cy="4146542"/>
          </a:xfrm>
        </p:grpSpPr>
        <p:pic>
          <p:nvPicPr>
            <p:cNvPr descr="Image" id="203" name="Google Shape;203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8729" y="2647494"/>
              <a:ext cx="3139817" cy="28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3"/>
            <p:cNvSpPr txBox="1"/>
            <p:nvPr/>
          </p:nvSpPr>
          <p:spPr>
            <a:xfrm>
              <a:off x="441299" y="2308427"/>
              <a:ext cx="1463700" cy="31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Corporations</a:t>
              </a:r>
              <a:endParaRPr/>
            </a:p>
          </p:txBody>
        </p:sp>
        <p:pic>
          <p:nvPicPr>
            <p:cNvPr descr="Image" id="205" name="Google Shape;20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8729" y="4862762"/>
              <a:ext cx="3139817" cy="28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3"/>
            <p:cNvSpPr txBox="1"/>
            <p:nvPr/>
          </p:nvSpPr>
          <p:spPr>
            <a:xfrm>
              <a:off x="567990" y="4552954"/>
              <a:ext cx="799800" cy="56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Schools</a:t>
              </a:r>
              <a:endParaRPr/>
            </a:p>
          </p:txBody>
        </p:sp>
        <p:pic>
          <p:nvPicPr>
            <p:cNvPr descr="Image" id="207" name="Google Shape;207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8729" y="5190202"/>
              <a:ext cx="535700" cy="2520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08" name="Google Shape;208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87722" y="5250438"/>
              <a:ext cx="585015" cy="188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09" name="Google Shape;209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043650" y="5099854"/>
              <a:ext cx="726401" cy="489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0" name="Google Shape;210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41377" y="5197773"/>
              <a:ext cx="628650" cy="293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1" name="Google Shape;211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35941" y="5940392"/>
              <a:ext cx="780076" cy="3033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2" name="Google Shape;212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78729" y="5824224"/>
              <a:ext cx="535700" cy="53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3" name="Google Shape;213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28567" y="5684365"/>
              <a:ext cx="654269" cy="654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4" name="Google Shape;214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095269" y="5729179"/>
              <a:ext cx="748471" cy="725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5" name="Google Shape;215;p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488789" y="2823825"/>
              <a:ext cx="363832" cy="350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6" name="Google Shape;216;p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189537" y="2823825"/>
              <a:ext cx="691046" cy="4554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7" name="Google Shape;217;p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996256" y="2755196"/>
              <a:ext cx="655154" cy="441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8" name="Google Shape;218;p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347483" y="3453575"/>
              <a:ext cx="709943" cy="1875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19" name="Google Shape;219;p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01497" y="3395526"/>
              <a:ext cx="467126" cy="303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0" name="Google Shape;220;p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101644" y="3442419"/>
              <a:ext cx="444378" cy="209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1" name="Google Shape;221;p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78729" y="3943145"/>
              <a:ext cx="588117" cy="235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2" name="Google Shape;222;p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343128" y="3973174"/>
              <a:ext cx="655154" cy="147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3" name="Google Shape;223;p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2181163" y="3940122"/>
              <a:ext cx="707793" cy="241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4" name="Google Shape;224;p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3124392" y="3902289"/>
              <a:ext cx="398882" cy="288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5" name="Google Shape;225;p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578729" y="2804884"/>
              <a:ext cx="740017" cy="493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26" name="Google Shape;226;p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578729" y="3430290"/>
              <a:ext cx="655154" cy="234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3"/>
          <p:cNvSpPr/>
          <p:nvPr/>
        </p:nvSpPr>
        <p:spPr>
          <a:xfrm>
            <a:off x="504577" y="1863984"/>
            <a:ext cx="3133387" cy="360551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3"/>
          <p:cNvSpPr txBox="1"/>
          <p:nvPr/>
        </p:nvSpPr>
        <p:spPr>
          <a:xfrm>
            <a:off x="628442" y="1748197"/>
            <a:ext cx="1219128" cy="4906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</a:t>
            </a: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4442210" y="1865538"/>
            <a:ext cx="3133387" cy="360551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4542971" y="1747718"/>
            <a:ext cx="1219127" cy="4906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</a:t>
            </a:r>
            <a:endParaRPr/>
          </a:p>
        </p:txBody>
      </p:sp>
      <p:sp>
        <p:nvSpPr>
          <p:cNvPr id="231" name="Google Shape;231;p3"/>
          <p:cNvSpPr/>
          <p:nvPr/>
        </p:nvSpPr>
        <p:spPr>
          <a:xfrm>
            <a:off x="8544826" y="1863984"/>
            <a:ext cx="3133387" cy="360551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35700" lIns="35700" spcFirstLastPara="1" rIns="35700" wrap="square" tIns="3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8683170" y="1757035"/>
            <a:ext cx="1219127" cy="490648"/>
          </a:xfrm>
          <a:prstGeom prst="rect">
            <a:avLst/>
          </a:prstGeom>
          <a:noFill/>
          <a:ln>
            <a:noFill/>
          </a:ln>
        </p:spPr>
        <p:txBody>
          <a:bodyPr anchorCtr="0" anchor="ctr" bIns="35700" lIns="35700" spcFirstLastPara="1" rIns="35700" wrap="square" tIns="3570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PLAY</a:t>
            </a:r>
            <a:endParaRPr/>
          </a:p>
        </p:txBody>
      </p:sp>
      <p:grpSp>
        <p:nvGrpSpPr>
          <p:cNvPr id="233" name="Google Shape;233;p3"/>
          <p:cNvGrpSpPr/>
          <p:nvPr/>
        </p:nvGrpSpPr>
        <p:grpSpPr>
          <a:xfrm>
            <a:off x="4382324" y="2459583"/>
            <a:ext cx="3635670" cy="4200447"/>
            <a:chOff x="4395771" y="2338560"/>
            <a:chExt cx="3635670" cy="4200447"/>
          </a:xfrm>
        </p:grpSpPr>
        <p:sp>
          <p:nvSpPr>
            <p:cNvPr id="234" name="Google Shape;234;p3"/>
            <p:cNvSpPr txBox="1"/>
            <p:nvPr/>
          </p:nvSpPr>
          <p:spPr>
            <a:xfrm>
              <a:off x="4491842" y="4596980"/>
              <a:ext cx="652424" cy="31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Hotels</a:t>
              </a:r>
              <a:endParaRPr/>
            </a:p>
          </p:txBody>
        </p:sp>
        <p:sp>
          <p:nvSpPr>
            <p:cNvPr id="235" name="Google Shape;235;p3"/>
            <p:cNvSpPr txBox="1"/>
            <p:nvPr/>
          </p:nvSpPr>
          <p:spPr>
            <a:xfrm>
              <a:off x="4453721" y="2338560"/>
              <a:ext cx="663644" cy="31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Health</a:t>
              </a:r>
              <a:endParaRPr/>
            </a:p>
          </p:txBody>
        </p:sp>
        <p:pic>
          <p:nvPicPr>
            <p:cNvPr descr="Image" id="236" name="Google Shape;236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80488" y="2641446"/>
              <a:ext cx="3135665" cy="2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37" name="Google Shape;237;p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4476336" y="5180028"/>
              <a:ext cx="762500" cy="172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38" name="Google Shape;238;p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5939156" y="5704589"/>
              <a:ext cx="1004258" cy="209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39" name="Google Shape;239;p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6108018" y="6164076"/>
              <a:ext cx="666533" cy="235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0" name="Google Shape;240;p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4476336" y="5616926"/>
              <a:ext cx="430371" cy="298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1" name="Google Shape;241;p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7079724" y="5563788"/>
              <a:ext cx="743369" cy="350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2" name="Google Shape;242;p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395771" y="6141029"/>
              <a:ext cx="616268" cy="281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3" name="Google Shape;243;p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4903574" y="6234451"/>
              <a:ext cx="1017272" cy="147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4" name="Google Shape;244;p3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4928589" y="5621487"/>
              <a:ext cx="780029" cy="235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5" name="Google Shape;245;p3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7077459" y="5029771"/>
              <a:ext cx="500628" cy="433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6" name="Google Shape;246;p3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6140844" y="5095478"/>
              <a:ext cx="709943" cy="378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7" name="Google Shape;247;p3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4992893" y="4994936"/>
              <a:ext cx="1008369" cy="503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8" name="Google Shape;248;p3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6871475" y="6121030"/>
              <a:ext cx="1159966" cy="417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49" name="Google Shape;249;p3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4447436" y="2970892"/>
              <a:ext cx="971255" cy="292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0" name="Google Shape;250;p3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5739810" y="3355173"/>
              <a:ext cx="1083169" cy="391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1" name="Google Shape;251;p3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4447436" y="3446447"/>
              <a:ext cx="1294770" cy="17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2" name="Google Shape;252;p3"/>
            <p:cNvPicPr preferRelativeResize="0"/>
            <p:nvPr/>
          </p:nvPicPr>
          <p:blipFill rotWithShape="1">
            <a:blip r:embed="rId39">
              <a:alphaModFix/>
            </a:blip>
            <a:srcRect b="0" l="0" r="0" t="0"/>
            <a:stretch/>
          </p:blipFill>
          <p:spPr>
            <a:xfrm>
              <a:off x="6539392" y="3831547"/>
              <a:ext cx="1314220" cy="391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3" name="Google Shape;253;p3"/>
            <p:cNvPicPr preferRelativeResize="0"/>
            <p:nvPr/>
          </p:nvPicPr>
          <p:blipFill rotWithShape="1">
            <a:blip r:embed="rId40">
              <a:alphaModFix/>
            </a:blip>
            <a:srcRect b="0" l="0" r="0" t="0"/>
            <a:stretch/>
          </p:blipFill>
          <p:spPr>
            <a:xfrm>
              <a:off x="4447436" y="3743645"/>
              <a:ext cx="512938" cy="512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4" name="Google Shape;254;p3"/>
            <p:cNvPicPr preferRelativeResize="0"/>
            <p:nvPr/>
          </p:nvPicPr>
          <p:blipFill rotWithShape="1">
            <a:blip r:embed="rId41">
              <a:alphaModFix/>
            </a:blip>
            <a:srcRect b="0" l="0" r="0" t="0"/>
            <a:stretch/>
          </p:blipFill>
          <p:spPr>
            <a:xfrm>
              <a:off x="5496059" y="2951239"/>
              <a:ext cx="1083138" cy="223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 Shot 2020-04-12 at 7.18.04 PM.png" id="255" name="Google Shape;255;p3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6743491" y="2966252"/>
              <a:ext cx="864788" cy="262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creen Shot 2020-04-12 at 7.12.49 PM.png" id="256" name="Google Shape;256;p3"/>
            <p:cNvPicPr preferRelativeResize="0"/>
            <p:nvPr/>
          </p:nvPicPr>
          <p:blipFill rotWithShape="1">
            <a:blip r:embed="rId43">
              <a:alphaModFix/>
            </a:blip>
            <a:srcRect b="0" l="0" r="0" t="0"/>
            <a:stretch/>
          </p:blipFill>
          <p:spPr>
            <a:xfrm>
              <a:off x="6782458" y="3382275"/>
              <a:ext cx="1114129" cy="335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7" name="Google Shape;257;p3"/>
            <p:cNvPicPr preferRelativeResize="0"/>
            <p:nvPr/>
          </p:nvPicPr>
          <p:blipFill rotWithShape="1">
            <a:blip r:embed="rId44">
              <a:alphaModFix/>
            </a:blip>
            <a:srcRect b="0" l="0" r="0" t="0"/>
            <a:stretch/>
          </p:blipFill>
          <p:spPr>
            <a:xfrm>
              <a:off x="4986806" y="3873478"/>
              <a:ext cx="1365810" cy="3277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58" name="Google Shape;258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76336" y="4850628"/>
              <a:ext cx="3139817" cy="289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9" name="Google Shape;259;p3"/>
          <p:cNvGrpSpPr/>
          <p:nvPr/>
        </p:nvGrpSpPr>
        <p:grpSpPr>
          <a:xfrm>
            <a:off x="8497238" y="2422446"/>
            <a:ext cx="3426360" cy="4123958"/>
            <a:chOff x="8510685" y="2301423"/>
            <a:chExt cx="3426360" cy="4123958"/>
          </a:xfrm>
        </p:grpSpPr>
        <p:sp>
          <p:nvSpPr>
            <p:cNvPr id="260" name="Google Shape;260;p3"/>
            <p:cNvSpPr txBox="1"/>
            <p:nvPr/>
          </p:nvSpPr>
          <p:spPr>
            <a:xfrm>
              <a:off x="8535863" y="2301423"/>
              <a:ext cx="732573" cy="31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Fitness</a:t>
              </a:r>
              <a:endParaRPr/>
            </a:p>
          </p:txBody>
        </p:sp>
        <p:sp>
          <p:nvSpPr>
            <p:cNvPr id="261" name="Google Shape;261;p3"/>
            <p:cNvSpPr txBox="1"/>
            <p:nvPr/>
          </p:nvSpPr>
          <p:spPr>
            <a:xfrm>
              <a:off x="8544443" y="4535470"/>
              <a:ext cx="594715" cy="318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Retail</a:t>
              </a:r>
              <a:endParaRPr/>
            </a:p>
          </p:txBody>
        </p:sp>
        <p:grpSp>
          <p:nvGrpSpPr>
            <p:cNvPr id="262" name="Google Shape;262;p3"/>
            <p:cNvGrpSpPr/>
            <p:nvPr/>
          </p:nvGrpSpPr>
          <p:grpSpPr>
            <a:xfrm>
              <a:off x="8510685" y="2914320"/>
              <a:ext cx="3426360" cy="1456962"/>
              <a:chOff x="0" y="0"/>
              <a:chExt cx="6852716" cy="2913921"/>
            </a:xfrm>
          </p:grpSpPr>
          <p:pic>
            <p:nvPicPr>
              <p:cNvPr descr="Image" id="263" name="Google Shape;263;p3"/>
              <p:cNvPicPr preferRelativeResize="0"/>
              <p:nvPr/>
            </p:nvPicPr>
            <p:blipFill rotWithShape="1">
              <a:blip r:embed="rId45">
                <a:alphaModFix/>
              </a:blip>
              <a:srcRect b="0" l="0" r="0" t="0"/>
              <a:stretch/>
            </p:blipFill>
            <p:spPr>
              <a:xfrm>
                <a:off x="0" y="235181"/>
                <a:ext cx="1573818" cy="3389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64" name="Google Shape;264;p3"/>
              <p:cNvPicPr preferRelativeResize="0"/>
              <p:nvPr/>
            </p:nvPicPr>
            <p:blipFill rotWithShape="1">
              <a:blip r:embed="rId46">
                <a:alphaModFix/>
              </a:blip>
              <a:srcRect b="0" l="0" r="0" t="0"/>
              <a:stretch/>
            </p:blipFill>
            <p:spPr>
              <a:xfrm>
                <a:off x="2110237" y="116139"/>
                <a:ext cx="634767" cy="5770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65" name="Google Shape;265;p3"/>
              <p:cNvPicPr preferRelativeResize="0"/>
              <p:nvPr/>
            </p:nvPicPr>
            <p:blipFill rotWithShape="1">
              <a:blip r:embed="rId47">
                <a:alphaModFix/>
              </a:blip>
              <a:srcRect b="0" l="0" r="0" t="0"/>
              <a:stretch/>
            </p:blipFill>
            <p:spPr>
              <a:xfrm>
                <a:off x="3426333" y="116139"/>
                <a:ext cx="1171234" cy="6692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66" name="Google Shape;266;p3"/>
              <p:cNvPicPr preferRelativeResize="0"/>
              <p:nvPr/>
            </p:nvPicPr>
            <p:blipFill rotWithShape="1">
              <a:blip r:embed="rId48">
                <a:alphaModFix/>
              </a:blip>
              <a:srcRect b="0" l="0" r="0" t="0"/>
              <a:stretch/>
            </p:blipFill>
            <p:spPr>
              <a:xfrm>
                <a:off x="146565" y="1251391"/>
                <a:ext cx="1257804" cy="3988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67" name="Google Shape;267;p3"/>
              <p:cNvPicPr preferRelativeResize="0"/>
              <p:nvPr/>
            </p:nvPicPr>
            <p:blipFill rotWithShape="1">
              <a:blip r:embed="rId49">
                <a:alphaModFix/>
              </a:blip>
              <a:srcRect b="0" l="0" r="0" t="0"/>
              <a:stretch/>
            </p:blipFill>
            <p:spPr>
              <a:xfrm>
                <a:off x="429732" y="2192079"/>
                <a:ext cx="691473" cy="5122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68" name="Google Shape;268;p3"/>
              <p:cNvPicPr preferRelativeResize="0"/>
              <p:nvPr/>
            </p:nvPicPr>
            <p:blipFill rotWithShape="1">
              <a:blip r:embed="rId50">
                <a:alphaModFix/>
              </a:blip>
              <a:srcRect b="0" l="0" r="0" t="0"/>
              <a:stretch/>
            </p:blipFill>
            <p:spPr>
              <a:xfrm>
                <a:off x="3426333" y="1281311"/>
                <a:ext cx="1694882" cy="3389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69" name="Google Shape;269;p3"/>
              <p:cNvPicPr preferRelativeResize="0"/>
              <p:nvPr/>
            </p:nvPicPr>
            <p:blipFill rotWithShape="1">
              <a:blip r:embed="rId51">
                <a:alphaModFix/>
              </a:blip>
              <a:srcRect b="0" l="0" r="0" t="0"/>
              <a:stretch/>
            </p:blipFill>
            <p:spPr>
              <a:xfrm>
                <a:off x="1717437" y="1330036"/>
                <a:ext cx="1449152" cy="2415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0" name="Google Shape;270;p3"/>
              <p:cNvPicPr preferRelativeResize="0"/>
              <p:nvPr/>
            </p:nvPicPr>
            <p:blipFill rotWithShape="1">
              <a:blip r:embed="rId52">
                <a:alphaModFix/>
              </a:blip>
              <a:srcRect b="0" l="0" r="0" t="0"/>
              <a:stretch/>
            </p:blipFill>
            <p:spPr>
              <a:xfrm>
                <a:off x="1365110" y="2231062"/>
                <a:ext cx="1519823" cy="4342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1" name="Google Shape;271;p3"/>
              <p:cNvPicPr preferRelativeResize="0"/>
              <p:nvPr/>
            </p:nvPicPr>
            <p:blipFill rotWithShape="1">
              <a:blip r:embed="rId53">
                <a:alphaModFix/>
              </a:blip>
              <a:srcRect b="0" l="0" r="0" t="0"/>
              <a:stretch/>
            </p:blipFill>
            <p:spPr>
              <a:xfrm>
                <a:off x="3128840" y="1932197"/>
                <a:ext cx="1510344" cy="9817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2" name="Google Shape;272;p3"/>
              <p:cNvPicPr preferRelativeResize="0"/>
              <p:nvPr/>
            </p:nvPicPr>
            <p:blipFill rotWithShape="1">
              <a:blip r:embed="rId54">
                <a:alphaModFix/>
              </a:blip>
              <a:srcRect b="0" l="0" r="0" t="0"/>
              <a:stretch/>
            </p:blipFill>
            <p:spPr>
              <a:xfrm>
                <a:off x="5027297" y="0"/>
                <a:ext cx="1245137" cy="80933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3" name="Google Shape;273;p3"/>
              <p:cNvPicPr preferRelativeResize="0"/>
              <p:nvPr/>
            </p:nvPicPr>
            <p:blipFill rotWithShape="1">
              <a:blip r:embed="rId55">
                <a:alphaModFix/>
              </a:blip>
              <a:srcRect b="0" l="0" r="0" t="0"/>
              <a:stretch/>
            </p:blipFill>
            <p:spPr>
              <a:xfrm>
                <a:off x="5278898" y="950177"/>
                <a:ext cx="1573818" cy="10690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4" name="Google Shape;274;p3"/>
              <p:cNvPicPr preferRelativeResize="0"/>
              <p:nvPr/>
            </p:nvPicPr>
            <p:blipFill rotWithShape="1">
              <a:blip r:embed="rId56">
                <a:alphaModFix/>
              </a:blip>
              <a:srcRect b="0" l="0" r="0" t="0"/>
              <a:stretch/>
            </p:blipFill>
            <p:spPr>
              <a:xfrm>
                <a:off x="4883089" y="2232546"/>
                <a:ext cx="1713323" cy="305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5" name="Google Shape;275;p3"/>
            <p:cNvGrpSpPr/>
            <p:nvPr/>
          </p:nvGrpSpPr>
          <p:grpSpPr>
            <a:xfrm>
              <a:off x="8591573" y="5107340"/>
              <a:ext cx="3264585" cy="1318041"/>
              <a:chOff x="0" y="0"/>
              <a:chExt cx="6529168" cy="2636080"/>
            </a:xfrm>
          </p:grpSpPr>
          <p:pic>
            <p:nvPicPr>
              <p:cNvPr descr="Image" id="276" name="Google Shape;276;p3"/>
              <p:cNvPicPr preferRelativeResize="0"/>
              <p:nvPr/>
            </p:nvPicPr>
            <p:blipFill rotWithShape="1">
              <a:blip r:embed="rId57">
                <a:alphaModFix/>
              </a:blip>
              <a:srcRect b="0" l="0" r="0" t="0"/>
              <a:stretch/>
            </p:blipFill>
            <p:spPr>
              <a:xfrm>
                <a:off x="184969" y="100205"/>
                <a:ext cx="1542699" cy="6170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7" name="Google Shape;277;p3"/>
              <p:cNvPicPr preferRelativeResize="0"/>
              <p:nvPr/>
            </p:nvPicPr>
            <p:blipFill rotWithShape="1">
              <a:blip r:embed="rId58">
                <a:alphaModFix/>
              </a:blip>
              <a:srcRect b="0" l="0" r="0" t="0"/>
              <a:stretch/>
            </p:blipFill>
            <p:spPr>
              <a:xfrm>
                <a:off x="2655432" y="0"/>
                <a:ext cx="1522012" cy="7990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8" name="Google Shape;278;p3"/>
              <p:cNvPicPr preferRelativeResize="0"/>
              <p:nvPr/>
            </p:nvPicPr>
            <p:blipFill rotWithShape="1">
              <a:blip r:embed="rId59">
                <a:alphaModFix/>
              </a:blip>
              <a:srcRect b="0" l="0" r="0" t="0"/>
              <a:stretch/>
            </p:blipFill>
            <p:spPr>
              <a:xfrm>
                <a:off x="5105210" y="9673"/>
                <a:ext cx="1423958" cy="93681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79" name="Google Shape;279;p3"/>
              <p:cNvPicPr preferRelativeResize="0"/>
              <p:nvPr/>
            </p:nvPicPr>
            <p:blipFill rotWithShape="1">
              <a:blip r:embed="rId60">
                <a:alphaModFix/>
              </a:blip>
              <a:srcRect b="0" l="0" r="0" t="0"/>
              <a:stretch/>
            </p:blipFill>
            <p:spPr>
              <a:xfrm>
                <a:off x="9492" y="1085440"/>
                <a:ext cx="1893653" cy="5098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80" name="Google Shape;280;p3"/>
              <p:cNvPicPr preferRelativeResize="0"/>
              <p:nvPr/>
            </p:nvPicPr>
            <p:blipFill rotWithShape="1">
              <a:blip r:embed="rId61">
                <a:alphaModFix/>
              </a:blip>
              <a:srcRect b="0" l="0" r="0" t="0"/>
              <a:stretch/>
            </p:blipFill>
            <p:spPr>
              <a:xfrm>
                <a:off x="0" y="2014259"/>
                <a:ext cx="1912638" cy="5625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81" name="Google Shape;281;p3"/>
              <p:cNvPicPr preferRelativeResize="0"/>
              <p:nvPr/>
            </p:nvPicPr>
            <p:blipFill rotWithShape="1">
              <a:blip r:embed="rId62">
                <a:alphaModFix/>
              </a:blip>
              <a:srcRect b="0" l="0" r="0" t="0"/>
              <a:stretch/>
            </p:blipFill>
            <p:spPr>
              <a:xfrm>
                <a:off x="2278418" y="1128827"/>
                <a:ext cx="2275915" cy="617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82" name="Google Shape;282;p3"/>
              <p:cNvPicPr preferRelativeResize="0"/>
              <p:nvPr/>
            </p:nvPicPr>
            <p:blipFill rotWithShape="1">
              <a:blip r:embed="rId63">
                <a:alphaModFix/>
              </a:blip>
              <a:srcRect b="0" l="0" r="0" t="0"/>
              <a:stretch/>
            </p:blipFill>
            <p:spPr>
              <a:xfrm>
                <a:off x="2361770" y="1873495"/>
                <a:ext cx="2128143" cy="762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Image" id="283" name="Google Shape;283;p3"/>
              <p:cNvPicPr preferRelativeResize="0"/>
              <p:nvPr/>
            </p:nvPicPr>
            <p:blipFill rotWithShape="1">
              <a:blip r:embed="rId64">
                <a:alphaModFix/>
              </a:blip>
              <a:srcRect b="0" l="0" r="0" t="0"/>
              <a:stretch/>
            </p:blipFill>
            <p:spPr>
              <a:xfrm>
                <a:off x="5133155" y="1127613"/>
                <a:ext cx="1339308" cy="15024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Image" id="284" name="Google Shape;28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55995" y="2630385"/>
              <a:ext cx="3135665" cy="28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285" name="Google Shape;28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12904" y="4846970"/>
              <a:ext cx="3139817" cy="289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6" name="Google Shape;286;p3"/>
          <p:cNvSpPr txBox="1"/>
          <p:nvPr/>
        </p:nvSpPr>
        <p:spPr>
          <a:xfrm>
            <a:off x="324483" y="-5185"/>
            <a:ext cx="11543034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TOMORROW 'S INNOVATION IS HERE </a:t>
            </a:r>
            <a:endParaRPr b="1" i="0" sz="7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7" name="Google Shape;287;p3"/>
          <p:cNvSpPr txBox="1"/>
          <p:nvPr/>
        </p:nvSpPr>
        <p:spPr>
          <a:xfrm>
            <a:off x="292701" y="787446"/>
            <a:ext cx="11543034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2800" u="none" cap="none" strike="noStrike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Some of our clients that are DISRUPTING the water industry</a:t>
            </a:r>
            <a:endParaRPr b="1" i="0" sz="11500" u="none" cap="none" strike="noStrike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"/>
          <p:cNvSpPr txBox="1"/>
          <p:nvPr/>
        </p:nvSpPr>
        <p:spPr>
          <a:xfrm>
            <a:off x="324483" y="-32895"/>
            <a:ext cx="11543034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TRANSFORMING DRINKING WATER</a:t>
            </a:r>
            <a:endParaRPr b="1" i="0" sz="7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4" name="Google Shape;294;p4"/>
          <p:cNvPicPr preferRelativeResize="0"/>
          <p:nvPr/>
        </p:nvPicPr>
        <p:blipFill rotWithShape="1">
          <a:blip r:embed="rId4">
            <a:alphaModFix/>
          </a:blip>
          <a:srcRect b="0" l="26717" r="0" t="0"/>
          <a:stretch/>
        </p:blipFill>
        <p:spPr>
          <a:xfrm>
            <a:off x="2314671" y="841665"/>
            <a:ext cx="4492705" cy="6130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&#10;&#10;Description automatically generated with low confidence" id="295" name="Google Shape;295;p4"/>
          <p:cNvPicPr preferRelativeResize="0"/>
          <p:nvPr/>
        </p:nvPicPr>
        <p:blipFill rotWithShape="1">
          <a:blip r:embed="rId5">
            <a:alphaModFix/>
          </a:blip>
          <a:srcRect b="10702" l="27734" r="29095" t="9474"/>
          <a:stretch/>
        </p:blipFill>
        <p:spPr>
          <a:xfrm>
            <a:off x="623454" y="1071025"/>
            <a:ext cx="2128026" cy="566228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"/>
          <p:cNvSpPr txBox="1"/>
          <p:nvPr/>
        </p:nvSpPr>
        <p:spPr>
          <a:xfrm rot="-5400000">
            <a:off x="-1081962" y="3647417"/>
            <a:ext cx="3140667" cy="636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venir"/>
              <a:buNone/>
            </a:pPr>
            <a:r>
              <a:rPr b="1" i="0" lang="en-US" sz="3200" u="none" cap="none" strike="noStrike">
                <a:solidFill>
                  <a:srgbClr val="0070C0"/>
                </a:solidFill>
                <a:latin typeface="Avenir"/>
                <a:ea typeface="Avenir"/>
                <a:cs typeface="Avenir"/>
                <a:sym typeface="Avenir"/>
              </a:rPr>
              <a:t>Hydration Station</a:t>
            </a:r>
            <a:endParaRPr b="1" i="0" sz="3200" u="none" cap="none" strike="noStrike">
              <a:solidFill>
                <a:srgbClr val="0070C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297" name="Google Shape;297;p4"/>
          <p:cNvGraphicFramePr/>
          <p:nvPr/>
        </p:nvGraphicFramePr>
        <p:xfrm>
          <a:off x="6095999" y="1787236"/>
          <a:ext cx="3889665" cy="424685"/>
        </p:xfrm>
        <a:graphic>
          <a:graphicData uri="http://schemas.openxmlformats.org/presentationml/2006/ole">
            <mc:AlternateContent>
              <mc:Choice Requires="v">
                <p:oleObj r:id="rId6" imgH="424685" imgW="3889665" progId="CorelDraw.Graphic.22" spid="_x0000_s1">
                  <p:embed/>
                </p:oleObj>
              </mc:Choice>
              <mc:Fallback>
                <p:oleObj r:id="rId7" imgH="424685" imgW="3889665" progId="CorelDraw.Graphic.22">
                  <p:embed/>
                  <p:pic>
                    <p:nvPicPr>
                      <p:cNvPr id="297" name="Google Shape;297;p4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6095999" y="1787236"/>
                        <a:ext cx="3889665" cy="4246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8" name="Google Shape;298;p4"/>
          <p:cNvGrpSpPr/>
          <p:nvPr/>
        </p:nvGrpSpPr>
        <p:grpSpPr>
          <a:xfrm>
            <a:off x="5561756" y="2393603"/>
            <a:ext cx="6078734" cy="3883754"/>
            <a:chOff x="5561756" y="2188226"/>
            <a:chExt cx="6078734" cy="3883754"/>
          </a:xfrm>
        </p:grpSpPr>
        <p:sp>
          <p:nvSpPr>
            <p:cNvPr id="299" name="Google Shape;299;p4"/>
            <p:cNvSpPr txBox="1"/>
            <p:nvPr/>
          </p:nvSpPr>
          <p:spPr>
            <a:xfrm>
              <a:off x="6025934" y="2188226"/>
              <a:ext cx="5614556" cy="38837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Antioxidant Alkaline Water 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(-100/-300 ORP) &amp; 9.5PH+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5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Note</a:t>
              </a:r>
              <a:r>
                <a:rPr b="0" i="0" lang="en-US" sz="15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: Natural Orange Juice approx ORP – 50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Neutralizes Free Radicals</a:t>
              </a:r>
              <a:endParaRPr b="1" i="0" sz="20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0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Faster Hydration (Microcluster)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20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0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Better Focus provides a safer work environment 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5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6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FORTIFIED WITH CALCIUM, MAGNESIUM, POTASSIUM AND 70+ TRACE MINERALS SUPPLIED FROM</a:t>
              </a:r>
              <a:r>
                <a:rPr b="1" i="1" lang="en-US" sz="1600" u="none" cap="none" strike="noStrike">
                  <a:solidFill>
                    <a:srgbClr val="242424"/>
                  </a:solidFill>
                  <a:latin typeface="Avenir"/>
                  <a:ea typeface="Avenir"/>
                  <a:cs typeface="Avenir"/>
                  <a:sym typeface="Avenir"/>
                </a:rPr>
                <a:t> </a:t>
              </a:r>
              <a:r>
                <a:rPr b="1" i="1" lang="en-US" sz="1600" u="none" cap="none" strike="noStrike">
                  <a:solidFill>
                    <a:srgbClr val="E4177D"/>
                  </a:solidFill>
                  <a:latin typeface="Avenir"/>
                  <a:ea typeface="Avenir"/>
                  <a:cs typeface="Avenir"/>
                  <a:sym typeface="Avenir"/>
                </a:rPr>
                <a:t>ECOSAFE CERTIFIED FOSSILIZED ABOVE SEA CORAL</a:t>
              </a:r>
              <a:r>
                <a:rPr b="1" i="0" lang="en-US" sz="1600" u="none" cap="none" strike="noStrike">
                  <a:solidFill>
                    <a:srgbClr val="E4177D"/>
                  </a:solidFill>
                  <a:latin typeface="Avenir"/>
                  <a:ea typeface="Avenir"/>
                  <a:cs typeface="Avenir"/>
                  <a:sym typeface="Avenir"/>
                </a:rPr>
                <a:t>.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Helvetica Neue"/>
                <a:buNone/>
              </a:pPr>
              <a:r>
                <a:t/>
              </a:r>
              <a:endParaRPr b="1" i="0" sz="15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pic>
          <p:nvPicPr>
            <p:cNvPr id="300" name="Google Shape;300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01960" y="325411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561756" y="2323159"/>
              <a:ext cx="395743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616055" y="4512917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601961" y="3912257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601050" y="5036100"/>
              <a:ext cx="359766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4"/>
          <p:cNvGrpSpPr/>
          <p:nvPr/>
        </p:nvGrpSpPr>
        <p:grpSpPr>
          <a:xfrm>
            <a:off x="10084154" y="6177284"/>
            <a:ext cx="1542496" cy="485192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306" name="Google Shape;306;p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"/>
          <p:cNvSpPr txBox="1"/>
          <p:nvPr/>
        </p:nvSpPr>
        <p:spPr>
          <a:xfrm>
            <a:off x="324483" y="8670"/>
            <a:ext cx="11543034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THE PROCESS THAT</a:t>
            </a:r>
            <a:r>
              <a:rPr b="0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r>
              <a:rPr b="1" i="1" lang="en-US" sz="4000" u="none" cap="none" strike="noStrike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MAKES US UNIQUE!  </a:t>
            </a:r>
            <a:endParaRPr b="1" i="0" sz="255800" u="none" cap="none" strike="noStrike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14" name="Google Shape;314;p5"/>
          <p:cNvGrpSpPr/>
          <p:nvPr/>
        </p:nvGrpSpPr>
        <p:grpSpPr>
          <a:xfrm>
            <a:off x="80679" y="1505319"/>
            <a:ext cx="12249762" cy="2881690"/>
            <a:chOff x="-40344" y="1394479"/>
            <a:chExt cx="12249762" cy="2881690"/>
          </a:xfrm>
        </p:grpSpPr>
        <p:pic>
          <p:nvPicPr>
            <p:cNvPr id="315" name="Google Shape;315;p5"/>
            <p:cNvPicPr preferRelativeResize="0"/>
            <p:nvPr/>
          </p:nvPicPr>
          <p:blipFill rotWithShape="1">
            <a:blip r:embed="rId3">
              <a:alphaModFix/>
            </a:blip>
            <a:srcRect b="25875" l="0" r="0" t="26867"/>
            <a:stretch/>
          </p:blipFill>
          <p:spPr>
            <a:xfrm>
              <a:off x="-28836" y="2064515"/>
              <a:ext cx="12238254" cy="1426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" id="316" name="Google Shape;316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40344" y="3536584"/>
              <a:ext cx="12192001" cy="7395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5"/>
            <p:cNvSpPr/>
            <p:nvPr/>
          </p:nvSpPr>
          <p:spPr>
            <a:xfrm>
              <a:off x="701424" y="1411477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FF0D1E"/>
                  </a:solidFill>
                  <a:latin typeface="Avenir"/>
                  <a:ea typeface="Avenir"/>
                  <a:cs typeface="Avenir"/>
                  <a:sym typeface="Avenir"/>
                </a:rPr>
                <a:t>1</a:t>
              </a: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938556" y="1411477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FF9700"/>
                  </a:solidFill>
                  <a:latin typeface="Avenir"/>
                  <a:ea typeface="Avenir"/>
                  <a:cs typeface="Avenir"/>
                  <a:sym typeface="Avenir"/>
                </a:rPr>
                <a:t>2</a:t>
              </a: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3283262" y="1394479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ECCB10"/>
                  </a:solidFill>
                  <a:latin typeface="Avenir"/>
                  <a:ea typeface="Avenir"/>
                  <a:cs typeface="Avenir"/>
                  <a:sym typeface="Avenir"/>
                </a:rPr>
                <a:t>3</a:t>
              </a: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5047339" y="1394479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00B0E7"/>
                  </a:solidFill>
                  <a:latin typeface="Avenir"/>
                  <a:ea typeface="Avenir"/>
                  <a:cs typeface="Avenir"/>
                  <a:sym typeface="Avenir"/>
                </a:rPr>
                <a:t>4</a:t>
              </a: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228594" y="1394479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ED1A95"/>
                  </a:solidFill>
                  <a:latin typeface="Avenir"/>
                  <a:ea typeface="Avenir"/>
                  <a:cs typeface="Avenir"/>
                  <a:sym typeface="Avenir"/>
                </a:rPr>
                <a:t>5</a:t>
              </a: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493335" y="1394479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7F44A0"/>
                  </a:solidFill>
                  <a:latin typeface="Avenir"/>
                  <a:ea typeface="Avenir"/>
                  <a:cs typeface="Avenir"/>
                  <a:sym typeface="Avenir"/>
                </a:rPr>
                <a:t>6</a:t>
              </a: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9985591" y="1440142"/>
              <a:ext cx="5357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00" u="none" cap="none" strike="noStrike">
                  <a:solidFill>
                    <a:srgbClr val="74CE44"/>
                  </a:solidFill>
                  <a:latin typeface="Avenir"/>
                  <a:ea typeface="Avenir"/>
                  <a:cs typeface="Avenir"/>
                  <a:sym typeface="Avenir"/>
                </a:rPr>
                <a:t>7</a:t>
              </a:r>
              <a:endParaRPr/>
            </a:p>
          </p:txBody>
        </p:sp>
      </p:grpSp>
      <p:grpSp>
        <p:nvGrpSpPr>
          <p:cNvPr id="324" name="Google Shape;324;p5"/>
          <p:cNvGrpSpPr/>
          <p:nvPr/>
        </p:nvGrpSpPr>
        <p:grpSpPr>
          <a:xfrm>
            <a:off x="5513846" y="4667936"/>
            <a:ext cx="6018114" cy="1712862"/>
            <a:chOff x="5104918" y="3402106"/>
            <a:chExt cx="6194775" cy="1842107"/>
          </a:xfrm>
        </p:grpSpPr>
        <p:pic>
          <p:nvPicPr>
            <p:cNvPr descr="FloWater - Add - Alkaline.jpeg" id="325" name="Google Shape;325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7445" y="3420517"/>
              <a:ext cx="767488" cy="1164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Add - Electrolytes.jpeg" id="326" name="Google Shape;326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405859" y="3402106"/>
              <a:ext cx="855022" cy="10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5"/>
            <p:cNvSpPr txBox="1"/>
            <p:nvPr/>
          </p:nvSpPr>
          <p:spPr>
            <a:xfrm>
              <a:off x="5104918" y="4710520"/>
              <a:ext cx="1667967" cy="3211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ELECTROLYTES</a:t>
              </a:r>
              <a:endParaRPr/>
            </a:p>
          </p:txBody>
        </p:sp>
        <p:sp>
          <p:nvSpPr>
            <p:cNvPr id="328" name="Google Shape;328;p5"/>
            <p:cNvSpPr txBox="1"/>
            <p:nvPr/>
          </p:nvSpPr>
          <p:spPr>
            <a:xfrm>
              <a:off x="7196041" y="4589496"/>
              <a:ext cx="1667967" cy="6547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ALKALINE</a:t>
              </a:r>
              <a:endParaRPr b="0" i="0" sz="1400" u="none" cap="none" strike="noStrik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ANTIOXIDANTS</a:t>
              </a:r>
              <a:endParaRPr b="0" i="0" sz="1400" u="none" cap="none" strike="noStrike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FloWater - Add - Coconut Carbon.jpeg" id="329" name="Google Shape;329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781498" y="3633497"/>
              <a:ext cx="1080000" cy="926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5"/>
            <p:cNvSpPr txBox="1"/>
            <p:nvPr/>
          </p:nvSpPr>
          <p:spPr>
            <a:xfrm>
              <a:off x="9397090" y="4761247"/>
              <a:ext cx="1902603" cy="2935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COCONUT CARBON</a:t>
              </a:r>
              <a:endParaRPr/>
            </a:p>
          </p:txBody>
        </p:sp>
      </p:grpSp>
      <p:grpSp>
        <p:nvGrpSpPr>
          <p:cNvPr id="331" name="Google Shape;331;p5"/>
          <p:cNvGrpSpPr/>
          <p:nvPr/>
        </p:nvGrpSpPr>
        <p:grpSpPr>
          <a:xfrm>
            <a:off x="170197" y="4485147"/>
            <a:ext cx="4892998" cy="1928574"/>
            <a:chOff x="635754" y="3433329"/>
            <a:chExt cx="5547328" cy="2074107"/>
          </a:xfrm>
        </p:grpSpPr>
        <p:pic>
          <p:nvPicPr>
            <p:cNvPr descr="FloWater - Remove - Bacteria.jpeg" id="332" name="Google Shape;332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5631" y="3452436"/>
              <a:ext cx="657159" cy="63053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</p:pic>
        <p:pic>
          <p:nvPicPr>
            <p:cNvPr descr="FloWater - Remove - Chlorine.jpeg" id="333" name="Google Shape;333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738678" y="4572951"/>
              <a:ext cx="538076" cy="516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Dirt.jpeg" id="334" name="Google Shape;334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579006" y="4545973"/>
              <a:ext cx="538075" cy="5162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Dust.jpeg" id="335" name="Google Shape;335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353218" y="4521626"/>
              <a:ext cx="635204" cy="609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Glyphosate.jpeg" id="336" name="Google Shape;336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356176" y="4514880"/>
              <a:ext cx="593165" cy="569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Heavy Metals.jpeg" id="337" name="Google Shape;337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829865" y="4581723"/>
              <a:ext cx="544628" cy="522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Microplastics.jpeg" id="338" name="Google Shape;338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219621" y="3433329"/>
              <a:ext cx="861851" cy="706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Pesticides.jpeg" id="339" name="Google Shape;339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276418" y="3530160"/>
              <a:ext cx="593165" cy="569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PFAS.jpeg" id="340" name="Google Shape;340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653407" y="3439670"/>
              <a:ext cx="754242" cy="723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Rust.jpeg" id="341" name="Google Shape;341;p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2519463" y="3489825"/>
              <a:ext cx="635204" cy="60947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</p:pic>
        <p:pic>
          <p:nvPicPr>
            <p:cNvPr descr="FloWater - Remove - Sand.jpeg" id="342" name="Google Shape;342;p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165023" y="4545973"/>
              <a:ext cx="744901" cy="714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loWater - Remove - Virus.jpeg" id="343" name="Google Shape;343;p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370049" y="3496777"/>
              <a:ext cx="634251" cy="608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4" name="Google Shape;344;p5"/>
            <p:cNvSpPr txBox="1"/>
            <p:nvPr/>
          </p:nvSpPr>
          <p:spPr>
            <a:xfrm>
              <a:off x="788154" y="4122407"/>
              <a:ext cx="784526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BACTERIA</a:t>
              </a:r>
              <a:endParaRPr/>
            </a:p>
          </p:txBody>
        </p:sp>
        <p:sp>
          <p:nvSpPr>
            <p:cNvPr id="345" name="Google Shape;345;p5"/>
            <p:cNvSpPr txBox="1"/>
            <p:nvPr/>
          </p:nvSpPr>
          <p:spPr>
            <a:xfrm>
              <a:off x="5260876" y="4136461"/>
              <a:ext cx="922206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PESTICIDES</a:t>
              </a:r>
              <a:endParaRPr/>
            </a:p>
          </p:txBody>
        </p:sp>
        <p:sp>
          <p:nvSpPr>
            <p:cNvPr id="346" name="Google Shape;346;p5"/>
            <p:cNvSpPr txBox="1"/>
            <p:nvPr/>
          </p:nvSpPr>
          <p:spPr>
            <a:xfrm>
              <a:off x="1856665" y="4122407"/>
              <a:ext cx="428409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PFAS</a:t>
              </a:r>
              <a:endParaRPr/>
            </a:p>
          </p:txBody>
        </p:sp>
        <p:sp>
          <p:nvSpPr>
            <p:cNvPr id="347" name="Google Shape;347;p5"/>
            <p:cNvSpPr txBox="1"/>
            <p:nvPr/>
          </p:nvSpPr>
          <p:spPr>
            <a:xfrm>
              <a:off x="4026925" y="4136462"/>
              <a:ext cx="1246020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MICROPLASTICS</a:t>
              </a:r>
              <a:endParaRPr/>
            </a:p>
          </p:txBody>
        </p:sp>
        <p:sp>
          <p:nvSpPr>
            <p:cNvPr id="348" name="Google Shape;348;p5"/>
            <p:cNvSpPr txBox="1"/>
            <p:nvPr/>
          </p:nvSpPr>
          <p:spPr>
            <a:xfrm>
              <a:off x="2636677" y="4138935"/>
              <a:ext cx="589346" cy="1986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RUST</a:t>
              </a:r>
              <a:endParaRPr/>
            </a:p>
          </p:txBody>
        </p:sp>
        <p:sp>
          <p:nvSpPr>
            <p:cNvPr id="349" name="Google Shape;349;p5"/>
            <p:cNvSpPr txBox="1"/>
            <p:nvPr/>
          </p:nvSpPr>
          <p:spPr>
            <a:xfrm>
              <a:off x="3329202" y="4136460"/>
              <a:ext cx="695515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VIRUSES</a:t>
              </a:r>
              <a:endParaRPr/>
            </a:p>
          </p:txBody>
        </p:sp>
        <p:sp>
          <p:nvSpPr>
            <p:cNvPr id="350" name="Google Shape;350;p5"/>
            <p:cNvSpPr txBox="1"/>
            <p:nvPr/>
          </p:nvSpPr>
          <p:spPr>
            <a:xfrm>
              <a:off x="635754" y="5126217"/>
              <a:ext cx="932849" cy="381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HEAVY METALS</a:t>
              </a:r>
              <a:endParaRPr/>
            </a:p>
          </p:txBody>
        </p:sp>
        <p:sp>
          <p:nvSpPr>
            <p:cNvPr id="351" name="Google Shape;351;p5"/>
            <p:cNvSpPr txBox="1"/>
            <p:nvPr/>
          </p:nvSpPr>
          <p:spPr>
            <a:xfrm>
              <a:off x="1649313" y="5165665"/>
              <a:ext cx="808789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CHLORINE</a:t>
              </a:r>
              <a:endParaRPr/>
            </a:p>
          </p:txBody>
        </p:sp>
        <p:sp>
          <p:nvSpPr>
            <p:cNvPr id="352" name="Google Shape;352;p5"/>
            <p:cNvSpPr txBox="1"/>
            <p:nvPr/>
          </p:nvSpPr>
          <p:spPr>
            <a:xfrm>
              <a:off x="2667262" y="5153111"/>
              <a:ext cx="393188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DIRT</a:t>
              </a:r>
              <a:endParaRPr/>
            </a:p>
          </p:txBody>
        </p:sp>
        <p:sp>
          <p:nvSpPr>
            <p:cNvPr id="353" name="Google Shape;353;p5"/>
            <p:cNvSpPr txBox="1"/>
            <p:nvPr/>
          </p:nvSpPr>
          <p:spPr>
            <a:xfrm>
              <a:off x="3979371" y="5161805"/>
              <a:ext cx="1188512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DUST</a:t>
              </a:r>
              <a:endParaRPr/>
            </a:p>
          </p:txBody>
        </p:sp>
        <p:sp>
          <p:nvSpPr>
            <p:cNvPr id="354" name="Google Shape;354;p5"/>
            <p:cNvSpPr txBox="1"/>
            <p:nvPr/>
          </p:nvSpPr>
          <p:spPr>
            <a:xfrm>
              <a:off x="5344484" y="5161804"/>
              <a:ext cx="460641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SAND</a:t>
              </a:r>
              <a:endParaRPr/>
            </a:p>
          </p:txBody>
        </p:sp>
        <p:sp>
          <p:nvSpPr>
            <p:cNvPr id="355" name="Google Shape;355;p5"/>
            <p:cNvSpPr txBox="1"/>
            <p:nvPr/>
          </p:nvSpPr>
          <p:spPr>
            <a:xfrm>
              <a:off x="3195711" y="5161805"/>
              <a:ext cx="1022246" cy="215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5700" lIns="35700" spcFirstLastPara="1" rIns="35700" wrap="square" tIns="3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0" u="none" cap="none" strike="noStrike">
                  <a:solidFill>
                    <a:srgbClr val="E3167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GLYPHOSATE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"/>
          <p:cNvSpPr/>
          <p:nvPr/>
        </p:nvSpPr>
        <p:spPr>
          <a:xfrm>
            <a:off x="6096000" y="-44441"/>
            <a:ext cx="6096000" cy="6885710"/>
          </a:xfrm>
          <a:prstGeom prst="rect">
            <a:avLst/>
          </a:prstGeom>
          <a:gradFill>
            <a:gsLst>
              <a:gs pos="0">
                <a:srgbClr val="F1FAFE"/>
              </a:gs>
              <a:gs pos="100000">
                <a:srgbClr val="D8D8D8"/>
              </a:gs>
            </a:gsLst>
            <a:lin ang="0" scaled="0"/>
          </a:gradFill>
          <a:ln>
            <a:noFill/>
          </a:ln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6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"/>
          <p:cNvSpPr txBox="1"/>
          <p:nvPr/>
        </p:nvSpPr>
        <p:spPr>
          <a:xfrm>
            <a:off x="5981148" y="-8977"/>
            <a:ext cx="6311844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DON'T WAIT! </a:t>
            </a:r>
            <a:endParaRPr b="1" i="0" sz="400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63" name="Google Shape;363;p6"/>
          <p:cNvPicPr preferRelativeResize="0"/>
          <p:nvPr/>
        </p:nvPicPr>
        <p:blipFill rotWithShape="1">
          <a:blip r:embed="rId3">
            <a:alphaModFix/>
          </a:blip>
          <a:srcRect b="0" l="0" r="6729" t="0"/>
          <a:stretch/>
        </p:blipFill>
        <p:spPr>
          <a:xfrm>
            <a:off x="-623457" y="-398303"/>
            <a:ext cx="6719457" cy="7239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"/>
          <p:cNvSpPr txBox="1"/>
          <p:nvPr/>
        </p:nvSpPr>
        <p:spPr>
          <a:xfrm>
            <a:off x="6172732" y="3100460"/>
            <a:ext cx="5965480" cy="347314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is looking for the first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t/>
            </a:r>
            <a:endParaRPr b="1" i="0" sz="36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t/>
            </a:r>
            <a:endParaRPr b="1" i="0" sz="36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Eligible locations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at $0 upfront Cost</a:t>
            </a:r>
            <a:endParaRPr b="1" i="0" sz="4000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65" name="Google Shape;365;p6"/>
          <p:cNvGrpSpPr/>
          <p:nvPr/>
        </p:nvGrpSpPr>
        <p:grpSpPr>
          <a:xfrm>
            <a:off x="7078815" y="1787079"/>
            <a:ext cx="3805886" cy="1197141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366" name="Google Shape;366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8" name="Google Shape;36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3865" y="4034617"/>
            <a:ext cx="2080725" cy="108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ECFF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7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"/>
          <p:cNvSpPr txBox="1"/>
          <p:nvPr/>
        </p:nvSpPr>
        <p:spPr>
          <a:xfrm>
            <a:off x="193964" y="81961"/>
            <a:ext cx="11831781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YOU WILL EXPERIENCE THE ROLLS ROYCE OF THE WATER</a:t>
            </a:r>
            <a:endParaRPr b="1" i="0" sz="3333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5" name="Google Shape;375;p7"/>
          <p:cNvSpPr txBox="1"/>
          <p:nvPr/>
        </p:nvSpPr>
        <p:spPr>
          <a:xfrm>
            <a:off x="3113259" y="1089148"/>
            <a:ext cx="5965480" cy="8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1" lang="en-US" sz="36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HERE IS WHY...</a:t>
            </a:r>
            <a:r>
              <a:rPr b="0" i="0" lang="en-US" sz="36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endParaRPr b="1" i="0" sz="3333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76" name="Google Shape;376;p7"/>
          <p:cNvGrpSpPr/>
          <p:nvPr/>
        </p:nvGrpSpPr>
        <p:grpSpPr>
          <a:xfrm>
            <a:off x="10084154" y="6177284"/>
            <a:ext cx="1542496" cy="485192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377" name="Google Shape;377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7"/>
          <p:cNvSpPr txBox="1"/>
          <p:nvPr/>
        </p:nvSpPr>
        <p:spPr>
          <a:xfrm>
            <a:off x="386348" y="5799588"/>
            <a:ext cx="10170815" cy="1146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0" i="0" lang="en-US" sz="20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For a fraction of these costs, You'll provide UNLIMITED ANTIOXIDANT ALKALINE WATER,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0" i="0" lang="en-US" sz="20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and also IMPROVE your REVENUE !</a:t>
            </a:r>
            <a:endParaRPr b="1" i="0" sz="3333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80" name="Google Shape;380;p7"/>
          <p:cNvGrpSpPr/>
          <p:nvPr/>
        </p:nvGrpSpPr>
        <p:grpSpPr>
          <a:xfrm>
            <a:off x="616411" y="1822893"/>
            <a:ext cx="11010239" cy="3672789"/>
            <a:chOff x="616411" y="1970810"/>
            <a:chExt cx="11010239" cy="3672789"/>
          </a:xfrm>
        </p:grpSpPr>
        <p:sp>
          <p:nvSpPr>
            <p:cNvPr id="381" name="Google Shape;381;p7"/>
            <p:cNvSpPr/>
            <p:nvPr/>
          </p:nvSpPr>
          <p:spPr>
            <a:xfrm>
              <a:off x="622607" y="1995391"/>
              <a:ext cx="2437533" cy="35736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458117" y="1981536"/>
              <a:ext cx="2437533" cy="35736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323617" y="1970810"/>
              <a:ext cx="2437533" cy="35736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9189117" y="1970810"/>
              <a:ext cx="2437533" cy="357363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85" name="Google Shape;385;p7"/>
            <p:cNvPicPr preferRelativeResize="0"/>
            <p:nvPr/>
          </p:nvPicPr>
          <p:blipFill rotWithShape="1">
            <a:blip r:embed="rId5">
              <a:alphaModFix/>
            </a:blip>
            <a:srcRect b="0" l="22162" r="21366" t="0"/>
            <a:stretch/>
          </p:blipFill>
          <p:spPr>
            <a:xfrm>
              <a:off x="1068751" y="2129222"/>
              <a:ext cx="1514629" cy="2682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7"/>
            <p:cNvPicPr preferRelativeResize="0"/>
            <p:nvPr/>
          </p:nvPicPr>
          <p:blipFill rotWithShape="1">
            <a:blip r:embed="rId6">
              <a:alphaModFix/>
            </a:blip>
            <a:srcRect b="0" l="21620" r="23163" t="0"/>
            <a:stretch/>
          </p:blipFill>
          <p:spPr>
            <a:xfrm>
              <a:off x="3974542" y="2096149"/>
              <a:ext cx="1499229" cy="2715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7"/>
            <p:cNvPicPr preferRelativeResize="0"/>
            <p:nvPr/>
          </p:nvPicPr>
          <p:blipFill rotWithShape="1">
            <a:blip r:embed="rId7">
              <a:alphaModFix/>
            </a:blip>
            <a:srcRect b="0" l="31602" r="34001" t="0"/>
            <a:stretch/>
          </p:blipFill>
          <p:spPr>
            <a:xfrm>
              <a:off x="6742597" y="1970810"/>
              <a:ext cx="1546474" cy="2991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7"/>
            <p:cNvPicPr preferRelativeResize="0"/>
            <p:nvPr/>
          </p:nvPicPr>
          <p:blipFill rotWithShape="1">
            <a:blip r:embed="rId8">
              <a:alphaModFix/>
            </a:blip>
            <a:srcRect b="0" l="24349" r="22526" t="0"/>
            <a:stretch/>
          </p:blipFill>
          <p:spPr>
            <a:xfrm>
              <a:off x="9687502" y="2029314"/>
              <a:ext cx="1477530" cy="2781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7"/>
            <p:cNvSpPr/>
            <p:nvPr/>
          </p:nvSpPr>
          <p:spPr>
            <a:xfrm>
              <a:off x="616411" y="4987038"/>
              <a:ext cx="2437533" cy="576000"/>
            </a:xfrm>
            <a:prstGeom prst="rect">
              <a:avLst/>
            </a:prstGeom>
            <a:solidFill>
              <a:srgbClr val="F352B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0" name="Google Shape;390;p7"/>
            <p:cNvSpPr txBox="1"/>
            <p:nvPr/>
          </p:nvSpPr>
          <p:spPr>
            <a:xfrm>
              <a:off x="941377" y="4987038"/>
              <a:ext cx="1642003" cy="656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425" lIns="71425" spcFirstLastPara="1" rIns="71425" wrap="square" tIns="71425">
              <a:normAutofit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64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$ </a:t>
              </a:r>
              <a:r>
                <a:rPr b="1" i="0" lang="en-US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1 </a:t>
              </a:r>
              <a:endParaRPr b="1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458117" y="4984258"/>
              <a:ext cx="2437533" cy="576000"/>
            </a:xfrm>
            <a:prstGeom prst="rect">
              <a:avLst/>
            </a:prstGeom>
            <a:solidFill>
              <a:srgbClr val="F352B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2" name="Google Shape;392;p7"/>
            <p:cNvSpPr txBox="1"/>
            <p:nvPr/>
          </p:nvSpPr>
          <p:spPr>
            <a:xfrm>
              <a:off x="3769228" y="4970811"/>
              <a:ext cx="1642003" cy="656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425" lIns="71425" spcFirstLastPara="1" rIns="71425" wrap="square" tIns="71425">
              <a:normAutofit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64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$ </a:t>
              </a:r>
              <a:r>
                <a:rPr b="1" i="0" lang="en-US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2,20 </a:t>
              </a:r>
              <a:endParaRPr b="1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316597" y="4981204"/>
              <a:ext cx="2437533" cy="576000"/>
            </a:xfrm>
            <a:prstGeom prst="rect">
              <a:avLst/>
            </a:prstGeom>
            <a:solidFill>
              <a:srgbClr val="F352B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4" name="Google Shape;394;p7"/>
            <p:cNvSpPr txBox="1"/>
            <p:nvPr/>
          </p:nvSpPr>
          <p:spPr>
            <a:xfrm>
              <a:off x="6614261" y="4954310"/>
              <a:ext cx="1642003" cy="656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425" lIns="71425" spcFirstLastPara="1" rIns="71425" wrap="square" tIns="71425">
              <a:normAutofit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64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$ </a:t>
              </a:r>
              <a:r>
                <a:rPr b="1" i="0" lang="en-US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3 </a:t>
              </a:r>
              <a:endParaRPr b="1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9189117" y="4967748"/>
              <a:ext cx="2437533" cy="576000"/>
            </a:xfrm>
            <a:prstGeom prst="rect">
              <a:avLst/>
            </a:prstGeom>
            <a:solidFill>
              <a:srgbClr val="F352B1"/>
            </a:solidFill>
            <a:ln>
              <a:noFill/>
            </a:ln>
          </p:spPr>
          <p:txBody>
            <a:bodyPr anchorCtr="0" anchor="ctr" bIns="71425" lIns="71425" spcFirstLastPara="1" rIns="71425" wrap="square" tIns="7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Helvetica Neue"/>
                <a:buNone/>
              </a:pPr>
              <a:r>
                <a:t/>
              </a:r>
              <a:endParaRPr b="0" i="0" sz="3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6" name="Google Shape;396;p7"/>
            <p:cNvSpPr txBox="1"/>
            <p:nvPr/>
          </p:nvSpPr>
          <p:spPr>
            <a:xfrm>
              <a:off x="9500228" y="4954301"/>
              <a:ext cx="1642003" cy="6565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1425" lIns="71425" spcFirstLastPara="1" rIns="71425" wrap="square" tIns="71425">
              <a:normAutofit lnSpcReduction="10000"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6400"/>
                <a:buFont typeface="Avenir"/>
                <a:buNone/>
              </a:pPr>
              <a:r>
                <a:rPr b="1" i="0" lang="en-US" sz="32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$ </a:t>
              </a:r>
              <a:r>
                <a:rPr b="1" i="0" lang="en-US" sz="3600" u="none" cap="none" strike="noStrike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4,40 </a:t>
              </a:r>
              <a:endParaRPr b="1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97" name="Google Shape;397;p7"/>
          <p:cNvSpPr txBox="1"/>
          <p:nvPr/>
        </p:nvSpPr>
        <p:spPr>
          <a:xfrm>
            <a:off x="693275" y="5259323"/>
            <a:ext cx="2288277" cy="656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Reverse </a:t>
            </a:r>
            <a:r>
              <a:rPr b="1" lang="en-US" sz="2000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smosis </a:t>
            </a:r>
            <a:endParaRPr b="1" i="0" sz="1608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8" name="Google Shape;398;p7"/>
          <p:cNvSpPr txBox="1"/>
          <p:nvPr/>
        </p:nvSpPr>
        <p:spPr>
          <a:xfrm>
            <a:off x="3541090" y="5296103"/>
            <a:ext cx="2288277" cy="656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Artisan Water </a:t>
            </a:r>
            <a:endParaRPr b="1" i="0" sz="1608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9" name="Google Shape;399;p7"/>
          <p:cNvSpPr txBox="1"/>
          <p:nvPr/>
        </p:nvSpPr>
        <p:spPr>
          <a:xfrm>
            <a:off x="6362635" y="5282308"/>
            <a:ext cx="2288277" cy="656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Alkaline Water</a:t>
            </a:r>
            <a:endParaRPr b="1" i="0" sz="1608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00" name="Google Shape;400;p7"/>
          <p:cNvSpPr txBox="1"/>
          <p:nvPr/>
        </p:nvSpPr>
        <p:spPr>
          <a:xfrm>
            <a:off x="9248818" y="5265053"/>
            <a:ext cx="2288277" cy="656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venir"/>
                <a:ea typeface="Avenir"/>
                <a:cs typeface="Avenir"/>
                <a:sym typeface="Avenir"/>
              </a:rPr>
              <a:t>Antioxidant Water</a:t>
            </a:r>
            <a:endParaRPr b="1" i="0" sz="1608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standing&#10;&#10;Description automatically generated" id="405" name="Google Shape;40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3751" y="-2425"/>
            <a:ext cx="4904509" cy="684773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8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8"/>
          <p:cNvSpPr txBox="1"/>
          <p:nvPr/>
        </p:nvSpPr>
        <p:spPr>
          <a:xfrm>
            <a:off x="193964" y="40396"/>
            <a:ext cx="11831781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r>
              <a:rPr b="1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BE THE DIFFERENCE</a:t>
            </a:r>
            <a:endParaRPr b="1" i="0" sz="400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408" name="Google Shape;408;p8"/>
          <p:cNvGrpSpPr/>
          <p:nvPr/>
        </p:nvGrpSpPr>
        <p:grpSpPr>
          <a:xfrm>
            <a:off x="277652" y="6236443"/>
            <a:ext cx="1542496" cy="485192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409" name="Google Shape;409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8"/>
          <p:cNvSpPr txBox="1"/>
          <p:nvPr/>
        </p:nvSpPr>
        <p:spPr>
          <a:xfrm>
            <a:off x="957064" y="1979689"/>
            <a:ext cx="7840565" cy="3866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Elevate your brand</a:t>
            </a:r>
            <a:endParaRPr/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24242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Save money through Sustainability</a:t>
            </a:r>
            <a:endParaRPr/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24242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Energized WATER boosts employee wellness</a:t>
            </a:r>
            <a:endParaRPr/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24242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Convenience (NO More Inventory on hand)</a:t>
            </a:r>
            <a:endParaRPr/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24242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Hydration Station is a revenue producing machine</a:t>
            </a:r>
            <a:endParaRPr/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24242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29166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400"/>
              <a:buFont typeface="Avenir"/>
              <a:buNone/>
            </a:pPr>
            <a:r>
              <a:rPr b="0" i="0" lang="en-US" sz="24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Nationwide Support</a:t>
            </a:r>
            <a:endParaRPr b="0" i="0" sz="2400" u="none" cap="none" strike="noStrike">
              <a:solidFill>
                <a:srgbClr val="242424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9375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Helvetica Neue"/>
              <a:buNone/>
            </a:pPr>
            <a:r>
              <a:t/>
            </a:r>
            <a:endParaRPr b="1" i="0" sz="16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12" name="Google Shape;41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219" y="1479538"/>
            <a:ext cx="571506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7652" y="2209105"/>
            <a:ext cx="571506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0442" y="3009212"/>
            <a:ext cx="571506" cy="56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5353" y="3807355"/>
            <a:ext cx="569542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0442" y="4607462"/>
            <a:ext cx="569542" cy="57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6758" y="5398646"/>
            <a:ext cx="572400" cy="5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8712" y="2035600"/>
            <a:ext cx="7963287" cy="463105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9"/>
          <p:cNvSpPr/>
          <p:nvPr/>
        </p:nvSpPr>
        <p:spPr>
          <a:xfrm>
            <a:off x="-164757" y="163374"/>
            <a:ext cx="12521513" cy="1080000"/>
          </a:xfrm>
          <a:prstGeom prst="rect">
            <a:avLst/>
          </a:prstGeom>
          <a:solidFill>
            <a:srgbClr val="F35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3167D"/>
              </a:buClr>
              <a:buSzPts val="3000"/>
              <a:buFont typeface="Avenir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/>
          <p:nvPr/>
        </p:nvSpPr>
        <p:spPr>
          <a:xfrm>
            <a:off x="180108" y="-150006"/>
            <a:ext cx="11831781" cy="1387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r>
              <a:rPr b="1" i="0" lang="en-US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TRUSTED COAST TO COAST </a:t>
            </a:r>
            <a:endParaRPr b="1" i="0" sz="4000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425" name="Google Shape;425;p9"/>
          <p:cNvGrpSpPr/>
          <p:nvPr/>
        </p:nvGrpSpPr>
        <p:grpSpPr>
          <a:xfrm>
            <a:off x="277652" y="6204359"/>
            <a:ext cx="1542496" cy="485192"/>
            <a:chOff x="2238645" y="1753696"/>
            <a:chExt cx="6230769" cy="1959888"/>
          </a:xfrm>
        </p:grpSpPr>
        <p:pic>
          <p:nvPicPr>
            <p:cNvPr descr="Logo&#10;&#10;Description automatically generated with low confidence" id="426" name="Google Shape;426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22585" y="1832127"/>
              <a:ext cx="4746829" cy="152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38645" y="1753696"/>
              <a:ext cx="1301698" cy="19598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8" name="Google Shape;428;p9"/>
          <p:cNvSpPr txBox="1"/>
          <p:nvPr/>
        </p:nvSpPr>
        <p:spPr>
          <a:xfrm>
            <a:off x="1559186" y="1292950"/>
            <a:ext cx="9101336" cy="637597"/>
          </a:xfrm>
          <a:prstGeom prst="rect">
            <a:avLst/>
          </a:prstGeom>
          <a:noFill/>
          <a:ln>
            <a:noFill/>
          </a:ln>
        </p:spPr>
        <p:txBody>
          <a:bodyPr anchorCtr="0" anchor="ctr" bIns="71425" lIns="71425" spcFirstLastPara="1" rIns="71425" wrap="square" tIns="71425">
            <a:noAutofit/>
          </a:bodyPr>
          <a:lstStyle/>
          <a:p>
            <a:pPr indent="0" lvl="0" marL="0" marR="0" rtl="0" algn="l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400"/>
              <a:buFont typeface="Avenir"/>
              <a:buNone/>
            </a:pPr>
            <a:r>
              <a:rPr b="1" i="0" lang="en-US" sz="2800" u="none" cap="none" strike="noStrike">
                <a:solidFill>
                  <a:srgbClr val="242424"/>
                </a:solidFill>
                <a:latin typeface="Avenir"/>
                <a:ea typeface="Avenir"/>
                <a:cs typeface="Avenir"/>
                <a:sym typeface="Avenir"/>
              </a:rPr>
              <a:t>200 locations will benefit from this LIMITED partnership</a:t>
            </a:r>
            <a:endParaRPr b="1" i="0" sz="6000" u="none" cap="none" strike="noStrike">
              <a:solidFill>
                <a:srgbClr val="00206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29" name="Google Shape;42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93225" y="2565583"/>
            <a:ext cx="6476930" cy="4129043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9"/>
          <p:cNvSpPr/>
          <p:nvPr/>
        </p:nvSpPr>
        <p:spPr>
          <a:xfrm>
            <a:off x="9836877" y="5565050"/>
            <a:ext cx="1135923" cy="1148310"/>
          </a:xfrm>
          <a:prstGeom prst="ellipse">
            <a:avLst/>
          </a:prstGeom>
          <a:noFill/>
          <a:ln cap="flat" cmpd="sng" w="63500">
            <a:solidFill>
              <a:srgbClr val="F352B1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71425" lIns="71425" spcFirstLastPara="1" rIns="71425" wrap="square" tIns="7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1" name="Google Shape;431;p9"/>
          <p:cNvCxnSpPr>
            <a:stCxn id="430" idx="1"/>
          </p:cNvCxnSpPr>
          <p:nvPr/>
        </p:nvCxnSpPr>
        <p:spPr>
          <a:xfrm rot="10800000">
            <a:off x="6109829" y="1903116"/>
            <a:ext cx="3893400" cy="3830100"/>
          </a:xfrm>
          <a:prstGeom prst="straightConnector1">
            <a:avLst/>
          </a:prstGeom>
          <a:noFill/>
          <a:ln cap="flat" cmpd="sng" w="63500">
            <a:solidFill>
              <a:srgbClr val="F352B1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32" name="Google Shape;432;p9"/>
          <p:cNvCxnSpPr/>
          <p:nvPr/>
        </p:nvCxnSpPr>
        <p:spPr>
          <a:xfrm>
            <a:off x="1559186" y="1898463"/>
            <a:ext cx="8336605" cy="0"/>
          </a:xfrm>
          <a:prstGeom prst="straightConnector1">
            <a:avLst/>
          </a:prstGeom>
          <a:noFill/>
          <a:ln cap="flat" cmpd="sng" w="57150">
            <a:solidFill>
              <a:srgbClr val="F352B1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ver and End Slide Master">
  <a:themeElements>
    <a:clrScheme name="mobi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282BE"/>
      </a:accent1>
      <a:accent2>
        <a:srgbClr val="28608C"/>
      </a:accent2>
      <a:accent3>
        <a:srgbClr val="262626"/>
      </a:accent3>
      <a:accent4>
        <a:srgbClr val="3282BE"/>
      </a:accent4>
      <a:accent5>
        <a:srgbClr val="28608C"/>
      </a:accent5>
      <a:accent6>
        <a:srgbClr val="262626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2023-01-20T13:14:58Z</dcterms:created>
  <dc:creator>Gustavo</dc:creator>
</cp:coreProperties>
</file>